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18" r:id="rId1"/>
  </p:sldMasterIdLst>
  <p:notesMasterIdLst>
    <p:notesMasterId r:id="rId11"/>
  </p:notesMasterIdLst>
  <p:handoutMasterIdLst>
    <p:handoutMasterId r:id="rId12"/>
  </p:handoutMasterIdLst>
  <p:sldIdLst>
    <p:sldId id="295" r:id="rId2"/>
    <p:sldId id="296" r:id="rId3"/>
    <p:sldId id="301" r:id="rId4"/>
    <p:sldId id="268" r:id="rId5"/>
    <p:sldId id="302" r:id="rId6"/>
    <p:sldId id="297" r:id="rId7"/>
    <p:sldId id="298" r:id="rId8"/>
    <p:sldId id="299" r:id="rId9"/>
    <p:sldId id="300"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20" charset="0"/>
        <a:ea typeface="ＭＳ Ｐゴシック" pitchFamily="-120" charset="-128"/>
        <a:cs typeface="ＭＳ Ｐゴシック" pitchFamily="-120" charset="-128"/>
      </a:defRPr>
    </a:lvl1pPr>
    <a:lvl2pPr marL="457200" algn="l" defTabSz="457200" rtl="0" fontAlgn="base">
      <a:spcBef>
        <a:spcPct val="0"/>
      </a:spcBef>
      <a:spcAft>
        <a:spcPct val="0"/>
      </a:spcAft>
      <a:defRPr kern="1200">
        <a:solidFill>
          <a:schemeClr val="tx1"/>
        </a:solidFill>
        <a:latin typeface="Arial" pitchFamily="-120" charset="0"/>
        <a:ea typeface="ＭＳ Ｐゴシック" pitchFamily="-120" charset="-128"/>
        <a:cs typeface="ＭＳ Ｐゴシック" pitchFamily="-120" charset="-128"/>
      </a:defRPr>
    </a:lvl2pPr>
    <a:lvl3pPr marL="914400" algn="l" defTabSz="457200" rtl="0" fontAlgn="base">
      <a:spcBef>
        <a:spcPct val="0"/>
      </a:spcBef>
      <a:spcAft>
        <a:spcPct val="0"/>
      </a:spcAft>
      <a:defRPr kern="1200">
        <a:solidFill>
          <a:schemeClr val="tx1"/>
        </a:solidFill>
        <a:latin typeface="Arial" pitchFamily="-120" charset="0"/>
        <a:ea typeface="ＭＳ Ｐゴシック" pitchFamily="-120" charset="-128"/>
        <a:cs typeface="ＭＳ Ｐゴシック" pitchFamily="-120" charset="-128"/>
      </a:defRPr>
    </a:lvl3pPr>
    <a:lvl4pPr marL="1371600" algn="l" defTabSz="457200" rtl="0" fontAlgn="base">
      <a:spcBef>
        <a:spcPct val="0"/>
      </a:spcBef>
      <a:spcAft>
        <a:spcPct val="0"/>
      </a:spcAft>
      <a:defRPr kern="1200">
        <a:solidFill>
          <a:schemeClr val="tx1"/>
        </a:solidFill>
        <a:latin typeface="Arial" pitchFamily="-120" charset="0"/>
        <a:ea typeface="ＭＳ Ｐゴシック" pitchFamily="-120" charset="-128"/>
        <a:cs typeface="ＭＳ Ｐゴシック" pitchFamily="-120" charset="-128"/>
      </a:defRPr>
    </a:lvl4pPr>
    <a:lvl5pPr marL="1828800" algn="l" defTabSz="457200" rtl="0" fontAlgn="base">
      <a:spcBef>
        <a:spcPct val="0"/>
      </a:spcBef>
      <a:spcAft>
        <a:spcPct val="0"/>
      </a:spcAft>
      <a:defRPr kern="1200">
        <a:solidFill>
          <a:schemeClr val="tx1"/>
        </a:solidFill>
        <a:latin typeface="Arial" pitchFamily="-120" charset="0"/>
        <a:ea typeface="ＭＳ Ｐゴシック" pitchFamily="-120" charset="-128"/>
        <a:cs typeface="ＭＳ Ｐゴシック" pitchFamily="-120" charset="-128"/>
      </a:defRPr>
    </a:lvl5pPr>
    <a:lvl6pPr marL="2286000" algn="l" defTabSz="457200" rtl="0" eaLnBrk="1" latinLnBrk="0" hangingPunct="1">
      <a:defRPr kern="1200">
        <a:solidFill>
          <a:schemeClr val="tx1"/>
        </a:solidFill>
        <a:latin typeface="Arial" pitchFamily="-120" charset="0"/>
        <a:ea typeface="ＭＳ Ｐゴシック" pitchFamily="-120" charset="-128"/>
        <a:cs typeface="ＭＳ Ｐゴシック" pitchFamily="-120" charset="-128"/>
      </a:defRPr>
    </a:lvl6pPr>
    <a:lvl7pPr marL="2743200" algn="l" defTabSz="457200" rtl="0" eaLnBrk="1" latinLnBrk="0" hangingPunct="1">
      <a:defRPr kern="1200">
        <a:solidFill>
          <a:schemeClr val="tx1"/>
        </a:solidFill>
        <a:latin typeface="Arial" pitchFamily="-120" charset="0"/>
        <a:ea typeface="ＭＳ Ｐゴシック" pitchFamily="-120" charset="-128"/>
        <a:cs typeface="ＭＳ Ｐゴシック" pitchFamily="-120" charset="-128"/>
      </a:defRPr>
    </a:lvl7pPr>
    <a:lvl8pPr marL="3200400" algn="l" defTabSz="457200" rtl="0" eaLnBrk="1" latinLnBrk="0" hangingPunct="1">
      <a:defRPr kern="1200">
        <a:solidFill>
          <a:schemeClr val="tx1"/>
        </a:solidFill>
        <a:latin typeface="Arial" pitchFamily="-120" charset="0"/>
        <a:ea typeface="ＭＳ Ｐゴシック" pitchFamily="-120" charset="-128"/>
        <a:cs typeface="ＭＳ Ｐゴシック" pitchFamily="-120" charset="-128"/>
      </a:defRPr>
    </a:lvl8pPr>
    <a:lvl9pPr marL="3657600" algn="l" defTabSz="457200" rtl="0" eaLnBrk="1" latinLnBrk="0" hangingPunct="1">
      <a:defRPr kern="1200">
        <a:solidFill>
          <a:schemeClr val="tx1"/>
        </a:solidFill>
        <a:latin typeface="Arial" pitchFamily="-120" charset="0"/>
        <a:ea typeface="ＭＳ Ｐゴシック" pitchFamily="-120" charset="-128"/>
        <a:cs typeface="ＭＳ Ｐゴシック" pitchFamily="-12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snapToGrid="0" snapToObjects="1">
      <p:cViewPr varScale="1">
        <p:scale>
          <a:sx n="61" d="100"/>
          <a:sy n="61" d="100"/>
        </p:scale>
        <p:origin x="13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DC289E0-1291-421F-84AE-F86905E2ED4C}" type="datetime1">
              <a:rPr lang="en-US"/>
              <a:pPr>
                <a:defRPr/>
              </a:pPr>
              <a:t>6/15/2019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4B34E7F-B39A-48BE-BA74-5199E5561905}" type="slidenum">
              <a:rPr lang="en-US"/>
              <a:pPr>
                <a:defRPr/>
              </a:pPr>
              <a:t>‹#›</a:t>
            </a:fld>
            <a:endParaRPr lang="en-US"/>
          </a:p>
        </p:txBody>
      </p:sp>
    </p:spTree>
    <p:extLst>
      <p:ext uri="{BB962C8B-B14F-4D97-AF65-F5344CB8AC3E}">
        <p14:creationId xmlns:p14="http://schemas.microsoft.com/office/powerpoint/2010/main" val="24992724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3648850-869B-4B20-A2DA-B5EB3CFA0A55}" type="datetime1">
              <a:rPr lang="en-US"/>
              <a:pPr>
                <a:defRPr/>
              </a:pPr>
              <a:t>6/15/2019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969295F-3825-471A-8B35-A0F4FD661CD2}" type="slidenum">
              <a:rPr lang="en-US"/>
              <a:pPr>
                <a:defRPr/>
              </a:pPr>
              <a:t>‹#›</a:t>
            </a:fld>
            <a:endParaRPr lang="en-US"/>
          </a:p>
        </p:txBody>
      </p:sp>
    </p:spTree>
    <p:extLst>
      <p:ext uri="{BB962C8B-B14F-4D97-AF65-F5344CB8AC3E}">
        <p14:creationId xmlns:p14="http://schemas.microsoft.com/office/powerpoint/2010/main" val="6204897"/>
      </p:ext>
    </p:extLst>
  </p:cSld>
  <p:clrMap bg1="lt1" tx1="dk1" bg2="lt2" tx2="dk2" accent1="accent1" accent2="accent2" accent3="accent3" accent4="accent4" accent5="accent5" accent6="accent6" hlink="hlink" folHlink="folHlink"/>
  <p:hf sldNum="0" hdr="0" ftr="0" dt="0"/>
  <p:notesStyle>
    <a:lvl1pPr algn="l" defTabSz="457200" rtl="0" fontAlgn="base">
      <a:spcBef>
        <a:spcPct val="30000"/>
      </a:spcBef>
      <a:spcAft>
        <a:spcPct val="0"/>
      </a:spcAft>
      <a:defRPr sz="1200" kern="1200">
        <a:solidFill>
          <a:schemeClr val="tx1"/>
        </a:solidFill>
        <a:latin typeface="+mn-lt"/>
        <a:ea typeface="ＭＳ Ｐゴシック" pitchFamily="-120" charset="-128"/>
        <a:cs typeface="ＭＳ Ｐゴシック" pitchFamily="-120"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20"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20"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20"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2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Every year, the US economy offers roughly </a:t>
            </a:r>
            <a:r>
              <a:rPr lang="en-US" b="1" baseline="0" dirty="0"/>
              <a:t>29 million</a:t>
            </a:r>
            <a:r>
              <a:rPr lang="en-US" b="0" baseline="0" dirty="0"/>
              <a:t> “middle jobs” (positions that demand some additional schooling or certification beyond the 12</a:t>
            </a:r>
            <a:r>
              <a:rPr lang="en-US" b="0" baseline="30000" dirty="0"/>
              <a:t>th</a:t>
            </a:r>
            <a:r>
              <a:rPr lang="en-US" b="0" baseline="0" dirty="0"/>
              <a:t> grade, but not the time or financial commitment of a bachelor’s degree</a:t>
            </a:r>
          </a:p>
          <a:p>
            <a:endParaRPr lang="en-US" b="0" baseline="0" dirty="0"/>
          </a:p>
          <a:p>
            <a:r>
              <a:rPr lang="en-US" b="0" baseline="0" dirty="0"/>
              <a:t>Do you see anything up here you might be interested in?</a:t>
            </a:r>
          </a:p>
          <a:p>
            <a:endParaRPr lang="en-US" b="0" baseline="0" dirty="0"/>
          </a:p>
          <a:p>
            <a:r>
              <a:rPr lang="en-US" b="0" baseline="0" dirty="0"/>
              <a:t>Want to mention the “Building Inspection Technology” option at PCC – </a:t>
            </a:r>
          </a:p>
          <a:p>
            <a:r>
              <a:rPr lang="en-US" b="0" baseline="0" dirty="0"/>
              <a:t>	Anytime you buy/sell a house, you have to have someone come out and inspect it. Is it up to code, it is going to fall down on someone. One of the teachers in the room where I was giving this talk said that he had just bought a house, and he had to pay the Building Inspector $500 for an hour’s worth of work….</a:t>
            </a:r>
            <a:r>
              <a:rPr lang="en-US" b="1" baseline="0" dirty="0"/>
              <a:t>$500</a:t>
            </a:r>
            <a:r>
              <a:rPr lang="en-US" b="0" baseline="0" dirty="0"/>
              <a:t>! Do you think you could do that with just a high school diploma? No.</a:t>
            </a:r>
          </a:p>
          <a:p>
            <a:r>
              <a:rPr lang="en-US" b="0" baseline="0" dirty="0"/>
              <a:t>	No matter what you do in life – do </a:t>
            </a:r>
            <a:r>
              <a:rPr lang="en-US" b="0" i="1" baseline="0" dirty="0"/>
              <a:t>something</a:t>
            </a:r>
            <a:r>
              <a:rPr lang="en-US" b="0" i="0" baseline="0" dirty="0"/>
              <a:t> after high school. It opens so many doors and opportunities for you.</a:t>
            </a:r>
            <a:endParaRPr lang="en-US" dirty="0"/>
          </a:p>
        </p:txBody>
      </p:sp>
    </p:spTree>
    <p:extLst>
      <p:ext uri="{BB962C8B-B14F-4D97-AF65-F5344CB8AC3E}">
        <p14:creationId xmlns:p14="http://schemas.microsoft.com/office/powerpoint/2010/main" val="403877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0650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hasCustomPrompt="1"/>
          </p:nvPr>
        </p:nvSpPr>
        <p:spPr>
          <a:xfrm>
            <a:off x="204187" y="3222594"/>
            <a:ext cx="6312023" cy="1133013"/>
          </a:xfrm>
        </p:spPr>
        <p:txBody>
          <a:bodyPr/>
          <a:lstStyle>
            <a:lvl1pPr algn="l">
              <a:defRPr sz="4800">
                <a:effectLst/>
              </a:defRPr>
            </a:lvl1pPr>
          </a:lstStyle>
          <a:p>
            <a:r>
              <a:rPr lang="en-US" dirty="0"/>
              <a:t>Myths about College</a:t>
            </a:r>
          </a:p>
        </p:txBody>
      </p:sp>
      <p:sp>
        <p:nvSpPr>
          <p:cNvPr id="3075" name="Rectangle 3"/>
          <p:cNvSpPr>
            <a:spLocks noGrp="1" noChangeArrowheads="1"/>
          </p:cNvSpPr>
          <p:nvPr>
            <p:ph type="subTitle" idx="1" hasCustomPrompt="1"/>
          </p:nvPr>
        </p:nvSpPr>
        <p:spPr>
          <a:xfrm>
            <a:off x="594804" y="4110361"/>
            <a:ext cx="5486400" cy="914400"/>
          </a:xfrm>
        </p:spPr>
        <p:txBody>
          <a:bodyPr/>
          <a:lstStyle>
            <a:lvl1pPr marL="0" indent="0" algn="l">
              <a:buFont typeface="Times" pitchFamily="-96" charset="0"/>
              <a:buNone/>
              <a:defRPr sz="2400">
                <a:solidFill>
                  <a:schemeClr val="bg2">
                    <a:lumMod val="50000"/>
                  </a:schemeClr>
                </a:solidFill>
                <a:effectLst/>
              </a:defRPr>
            </a:lvl1pPr>
          </a:lstStyle>
          <a:p>
            <a:r>
              <a:rPr lang="en-US" dirty="0"/>
              <a:t>Office of Precollege Programs</a:t>
            </a:r>
          </a:p>
        </p:txBody>
      </p:sp>
      <p:pic>
        <p:nvPicPr>
          <p:cNvPr id="4" name="Picture 3" descr="Adopted-Clear.gif"/>
          <p:cNvPicPr>
            <a:picLocks noChangeAspect="1"/>
          </p:cNvPicPr>
          <p:nvPr userDrawn="1"/>
        </p:nvPicPr>
        <p:blipFill>
          <a:blip r:embed="rId3" cstate="print"/>
          <a:stretch>
            <a:fillRect/>
          </a:stretch>
        </p:blipFill>
        <p:spPr>
          <a:xfrm>
            <a:off x="6081204" y="2104008"/>
            <a:ext cx="2628900" cy="2628900"/>
          </a:xfrm>
          <a:prstGeom prst="rect">
            <a:avLst/>
          </a:prstGeom>
          <a:effectLst>
            <a:outerShdw blurRad="50800" dist="38100" dir="2700000">
              <a:schemeClr val="accent6">
                <a:alpha val="43000"/>
              </a:schemeClr>
            </a:outerShdw>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14400" indent="-228600">
              <a:buFont typeface="Arial"/>
              <a:buChar char="•"/>
              <a:defRPr/>
            </a:lvl3pPr>
            <a:lvl4pPr marL="1143000" indent="-228600">
              <a:defRPr/>
            </a:lvl4pPr>
            <a:lvl5pPr marL="1144588"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6" name="Date Placeholder 5"/>
          <p:cNvSpPr>
            <a:spLocks noGrp="1"/>
          </p:cNvSpPr>
          <p:nvPr>
            <p:ph type="dt" sz="half" idx="11"/>
          </p:nvPr>
        </p:nvSpPr>
        <p:spPr>
          <a:xfrm>
            <a:off x="457200" y="6080760"/>
            <a:ext cx="1828800" cy="182563"/>
          </a:xfrm>
          <a:prstGeom prst="rect">
            <a:avLst/>
          </a:prstGeom>
        </p:spPr>
        <p:txBody>
          <a:bodyPr/>
          <a:lstStyle>
            <a:lvl1pPr>
              <a:defRPr/>
            </a:lvl1pPr>
          </a:lstStyle>
          <a:p>
            <a:fld id="{41BBA771-85B7-407A-A11C-1B9F4C931508}" type="datetime4">
              <a:rPr lang="en-US" smtClean="0"/>
              <a:pPr/>
              <a:t>June 15, 2019</a:t>
            </a:fld>
            <a:endParaRPr lang="en-US"/>
          </a:p>
        </p:txBody>
      </p:sp>
      <p:sp>
        <p:nvSpPr>
          <p:cNvPr id="7" name="Slide Number Placeholder 6"/>
          <p:cNvSpPr>
            <a:spLocks noGrp="1"/>
          </p:cNvSpPr>
          <p:nvPr>
            <p:ph type="sldNum" sz="quarter" idx="12"/>
          </p:nvPr>
        </p:nvSpPr>
        <p:spPr>
          <a:xfrm>
            <a:off x="457200" y="5897880"/>
            <a:ext cx="365125" cy="182563"/>
          </a:xfrm>
          <a:prstGeom prst="rect">
            <a:avLst/>
          </a:prstGeom>
        </p:spPr>
        <p:txBody>
          <a:bodyPr/>
          <a:lstStyle>
            <a:lvl1pPr>
              <a:defRPr/>
            </a:lvl1pPr>
          </a:lstStyle>
          <a:p>
            <a:fld id="{C3309843-6252-4957-AE3E-43B662EB296A}" type="slidenum">
              <a:rPr lang="en-US" smtClean="0"/>
              <a:pPr/>
              <a:t>‹#›</a:t>
            </a:fld>
            <a:endParaRPr lang="en-US"/>
          </a:p>
        </p:txBody>
      </p:sp>
      <p:sp>
        <p:nvSpPr>
          <p:cNvPr id="9" name="Footer Placeholder 10"/>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sp>
        <p:nvSpPr>
          <p:cNvPr id="11" name="Picture Placeholder 7"/>
          <p:cNvSpPr>
            <a:spLocks noGrp="1"/>
          </p:cNvSpPr>
          <p:nvPr>
            <p:ph type="pic" sz="quarter" idx="10"/>
          </p:nvPr>
        </p:nvSpPr>
        <p:spPr>
          <a:xfrm>
            <a:off x="4800600" y="1371600"/>
            <a:ext cx="3886200" cy="4343400"/>
          </a:xfrm>
        </p:spPr>
        <p:txBody>
          <a:bodyPr>
            <a:normAutofit/>
          </a:bodyPr>
          <a:lstStyle>
            <a:lvl1pPr marL="0" indent="0">
              <a:buNone/>
              <a:defRPr/>
            </a:lvl1pPr>
          </a:lstStyle>
          <a:p>
            <a:pPr lvl="0"/>
            <a:r>
              <a:rPr lang="en-US" noProof="0"/>
              <a:t>Click icon to add picture</a:t>
            </a:r>
            <a:endParaRPr lang="en-US" noProof="0"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6" name="Date Placeholder 6"/>
          <p:cNvSpPr>
            <a:spLocks noGrp="1"/>
          </p:cNvSpPr>
          <p:nvPr>
            <p:ph type="dt" sz="half" idx="12"/>
          </p:nvPr>
        </p:nvSpPr>
        <p:spPr>
          <a:xfrm>
            <a:off x="457200" y="6080760"/>
            <a:ext cx="1828800" cy="182563"/>
          </a:xfrm>
          <a:prstGeom prst="rect">
            <a:avLst/>
          </a:prstGeom>
        </p:spPr>
        <p:txBody>
          <a:bodyPr/>
          <a:lstStyle>
            <a:lvl1pPr>
              <a:defRPr/>
            </a:lvl1pPr>
          </a:lstStyle>
          <a:p>
            <a:fld id="{A460DDE0-FBCD-46A2-B38D-BCF8DEF2F8C9}" type="datetime4">
              <a:rPr lang="en-US" smtClean="0"/>
              <a:pPr/>
              <a:t>June 15, 2019</a:t>
            </a:fld>
            <a:endParaRPr lang="en-US"/>
          </a:p>
        </p:txBody>
      </p:sp>
      <p:sp>
        <p:nvSpPr>
          <p:cNvPr id="7" name="Slide Number Placeholder 11"/>
          <p:cNvSpPr>
            <a:spLocks noGrp="1"/>
          </p:cNvSpPr>
          <p:nvPr>
            <p:ph type="sldNum" sz="quarter" idx="13"/>
          </p:nvPr>
        </p:nvSpPr>
        <p:spPr>
          <a:xfrm>
            <a:off x="457200" y="5897880"/>
            <a:ext cx="365125" cy="182563"/>
          </a:xfrm>
          <a:prstGeom prst="rect">
            <a:avLst/>
          </a:prstGeom>
        </p:spPr>
        <p:txBody>
          <a:bodyPr/>
          <a:lstStyle>
            <a:lvl1pPr>
              <a:defRPr/>
            </a:lvl1pPr>
          </a:lstStyle>
          <a:p>
            <a:fld id="{38181549-B86B-4305-ACA6-AD2FC0E28DA0}" type="slidenum">
              <a:rPr lang="en-US" smtClean="0"/>
              <a:pPr/>
              <a:t>‹#›</a:t>
            </a:fld>
            <a:endParaRPr lang="en-US"/>
          </a:p>
        </p:txBody>
      </p:sp>
      <p:sp>
        <p:nvSpPr>
          <p:cNvPr id="11" name="Footer Placeholder 12"/>
          <p:cNvSpPr>
            <a:spLocks noGrp="1"/>
          </p:cNvSpPr>
          <p:nvPr>
            <p:ph type="ftr" sz="quarter" idx="14"/>
          </p:nvPr>
        </p:nvSpPr>
        <p:spPr>
          <a:xfrm>
            <a:off x="457200" y="6263640"/>
            <a:ext cx="2895600" cy="182562"/>
          </a:xfrm>
          <a:prstGeom prst="rect">
            <a:avLst/>
          </a:prstGeom>
        </p:spPr>
        <p:txBody>
          <a:bodyPr/>
          <a:lstStyle>
            <a:lvl1pPr>
              <a:defRPr/>
            </a:lvl1pPr>
          </a:lstStyle>
          <a:p>
            <a:pPr>
              <a:defRPr/>
            </a:pPr>
            <a:endParaRPr lang="en-US"/>
          </a:p>
        </p:txBody>
      </p:sp>
      <p:sp>
        <p:nvSpPr>
          <p:cNvPr id="12" name="Picture Placeholder 9"/>
          <p:cNvSpPr>
            <a:spLocks noGrp="1"/>
          </p:cNvSpPr>
          <p:nvPr>
            <p:ph type="pic" sz="quarter" idx="10"/>
          </p:nvPr>
        </p:nvSpPr>
        <p:spPr>
          <a:xfrm>
            <a:off x="6172200" y="1371600"/>
            <a:ext cx="2514600" cy="2057400"/>
          </a:xfrm>
        </p:spPr>
        <p:txBody>
          <a:bodyPr>
            <a:normAutofit/>
          </a:bodyPr>
          <a:lstStyle>
            <a:lvl1pPr marL="3175" indent="-3175">
              <a:buNone/>
              <a:defRPr/>
            </a:lvl1pPr>
          </a:lstStyle>
          <a:p>
            <a:pPr lvl="0"/>
            <a:r>
              <a:rPr lang="en-US" noProof="0"/>
              <a:t>Click icon to add picture</a:t>
            </a:r>
            <a:endParaRPr lang="en-US" noProof="0" dirty="0"/>
          </a:p>
        </p:txBody>
      </p:sp>
      <p:sp>
        <p:nvSpPr>
          <p:cNvPr id="13" name="Picture Placeholder 9"/>
          <p:cNvSpPr>
            <a:spLocks noGrp="1"/>
          </p:cNvSpPr>
          <p:nvPr>
            <p:ph type="pic" sz="quarter" idx="11"/>
          </p:nvPr>
        </p:nvSpPr>
        <p:spPr>
          <a:xfrm>
            <a:off x="6172200" y="3657600"/>
            <a:ext cx="2514600" cy="2057400"/>
          </a:xfrm>
        </p:spPr>
        <p:txBody>
          <a:bodyPr>
            <a:normAutofit/>
          </a:bodyPr>
          <a:lstStyle>
            <a:lvl1pPr marL="0" indent="0">
              <a:buNone/>
              <a:defRPr lang="en-US" sz="2400" kern="1200" noProof="0" dirty="0">
                <a:solidFill>
                  <a:srgbClr val="595959"/>
                </a:solidFill>
                <a:latin typeface="Calibri"/>
                <a:ea typeface="+mn-ea"/>
                <a:cs typeface="Calibri"/>
              </a:defRPr>
            </a:lvl1pPr>
          </a:lstStyle>
          <a:p>
            <a:pPr lvl="0"/>
            <a:r>
              <a:rPr lang="en-US" noProof="0"/>
              <a:t>Click icon to add picture</a:t>
            </a:r>
            <a:endParaRPr lang="en-US" noProof="0"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14400" indent="-228600">
              <a:buFont typeface="Arial"/>
              <a:buChar char="•"/>
              <a:defRPr/>
            </a:lvl3pPr>
            <a:lvl4pPr marL="1143000" indent="-228600">
              <a:defRPr/>
            </a:lvl4pPr>
            <a:lvl5pPr marL="1144588" inden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6" name="Date Placeholder 6"/>
          <p:cNvSpPr>
            <a:spLocks noGrp="1"/>
          </p:cNvSpPr>
          <p:nvPr>
            <p:ph type="dt" sz="half" idx="12"/>
          </p:nvPr>
        </p:nvSpPr>
        <p:spPr>
          <a:xfrm>
            <a:off x="457200" y="6080760"/>
            <a:ext cx="1828800" cy="182563"/>
          </a:xfrm>
          <a:prstGeom prst="rect">
            <a:avLst/>
          </a:prstGeom>
        </p:spPr>
        <p:txBody>
          <a:bodyPr/>
          <a:lstStyle>
            <a:lvl1pPr>
              <a:defRPr/>
            </a:lvl1pPr>
          </a:lstStyle>
          <a:p>
            <a:fld id="{5072C227-A792-4F3B-9755-DCAC94B27D10}" type="datetime4">
              <a:rPr lang="en-US" smtClean="0"/>
              <a:pPr/>
              <a:t>June 15, 2019</a:t>
            </a:fld>
            <a:endParaRPr lang="en-US"/>
          </a:p>
        </p:txBody>
      </p:sp>
      <p:sp>
        <p:nvSpPr>
          <p:cNvPr id="7" name="Slide Number Placeholder 11"/>
          <p:cNvSpPr>
            <a:spLocks noGrp="1"/>
          </p:cNvSpPr>
          <p:nvPr>
            <p:ph type="sldNum" sz="quarter" idx="13"/>
          </p:nvPr>
        </p:nvSpPr>
        <p:spPr>
          <a:xfrm>
            <a:off x="457200" y="5897880"/>
            <a:ext cx="365125" cy="182563"/>
          </a:xfrm>
          <a:prstGeom prst="rect">
            <a:avLst/>
          </a:prstGeom>
        </p:spPr>
        <p:txBody>
          <a:bodyPr/>
          <a:lstStyle>
            <a:lvl1pPr>
              <a:defRPr/>
            </a:lvl1pPr>
          </a:lstStyle>
          <a:p>
            <a:fld id="{75D30569-A42F-4CD7-BFE4-152A7B4BE149}" type="slidenum">
              <a:rPr lang="en-US" smtClean="0"/>
              <a:pPr/>
              <a:t>‹#›</a:t>
            </a:fld>
            <a:endParaRPr lang="en-US"/>
          </a:p>
        </p:txBody>
      </p:sp>
      <p:sp>
        <p:nvSpPr>
          <p:cNvPr id="11" name="Footer Placeholder 12"/>
          <p:cNvSpPr>
            <a:spLocks noGrp="1"/>
          </p:cNvSpPr>
          <p:nvPr>
            <p:ph type="ftr" sz="quarter" idx="14"/>
          </p:nvPr>
        </p:nvSpPr>
        <p:spPr>
          <a:xfrm>
            <a:off x="457200" y="6263640"/>
            <a:ext cx="2895600" cy="182562"/>
          </a:xfrm>
          <a:prstGeom prst="rect">
            <a:avLst/>
          </a:prstGeom>
        </p:spPr>
        <p:txBody>
          <a:bodyPr/>
          <a:lstStyle>
            <a:lvl1pPr>
              <a:defRPr/>
            </a:lvl1pPr>
          </a:lstStyle>
          <a:p>
            <a:pPr>
              <a:defRPr/>
            </a:pPr>
            <a:endParaRPr lang="en-US"/>
          </a:p>
        </p:txBody>
      </p:sp>
      <p:sp>
        <p:nvSpPr>
          <p:cNvPr id="12" name="Picture Placeholder 9"/>
          <p:cNvSpPr>
            <a:spLocks noGrp="1"/>
          </p:cNvSpPr>
          <p:nvPr>
            <p:ph type="pic" sz="quarter" idx="10"/>
          </p:nvPr>
        </p:nvSpPr>
        <p:spPr>
          <a:xfrm>
            <a:off x="6172200" y="1371600"/>
            <a:ext cx="2514600" cy="2057400"/>
          </a:xfrm>
        </p:spPr>
        <p:txBody>
          <a:bodyPr>
            <a:normAutofit/>
          </a:bodyPr>
          <a:lstStyle>
            <a:lvl1pPr marL="3175" indent="-3175">
              <a:buNone/>
              <a:defRPr/>
            </a:lvl1pPr>
          </a:lstStyle>
          <a:p>
            <a:pPr lvl="0"/>
            <a:r>
              <a:rPr lang="en-US" noProof="0"/>
              <a:t>Click icon to add picture</a:t>
            </a:r>
            <a:endParaRPr lang="en-US" noProof="0" dirty="0"/>
          </a:p>
        </p:txBody>
      </p:sp>
      <p:sp>
        <p:nvSpPr>
          <p:cNvPr id="13" name="Picture Placeholder 9"/>
          <p:cNvSpPr>
            <a:spLocks noGrp="1"/>
          </p:cNvSpPr>
          <p:nvPr>
            <p:ph type="pic" sz="quarter" idx="11"/>
          </p:nvPr>
        </p:nvSpPr>
        <p:spPr>
          <a:xfrm>
            <a:off x="6172200" y="3657600"/>
            <a:ext cx="2514600" cy="2057400"/>
          </a:xfrm>
        </p:spPr>
        <p:txBody>
          <a:bodyPr>
            <a:normAutofit/>
          </a:bodyPr>
          <a:lstStyle>
            <a:lvl1pPr marL="0" indent="0">
              <a:buNone/>
              <a:defRPr lang="en-US" sz="2400" kern="1200" noProof="0" dirty="0">
                <a:solidFill>
                  <a:srgbClr val="595959"/>
                </a:solidFill>
                <a:latin typeface="Calibri"/>
                <a:ea typeface="+mn-ea"/>
                <a:cs typeface="Calibri"/>
              </a:defRPr>
            </a:lvl1pPr>
          </a:lstStyle>
          <a:p>
            <a:pPr lvl="0"/>
            <a:r>
              <a:rPr lang="en-US" noProof="0"/>
              <a:t>Click icon to add picture</a:t>
            </a:r>
            <a:endParaRPr lang="en-US" noProof="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 typeface="Arial"/>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 typeface="Arial"/>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7" name="Date Placeholder 6"/>
          <p:cNvSpPr>
            <a:spLocks noGrp="1"/>
          </p:cNvSpPr>
          <p:nvPr>
            <p:ph type="dt" sz="half" idx="11"/>
          </p:nvPr>
        </p:nvSpPr>
        <p:spPr>
          <a:xfrm>
            <a:off x="457200" y="6080760"/>
            <a:ext cx="1828800" cy="182563"/>
          </a:xfrm>
          <a:prstGeom prst="rect">
            <a:avLst/>
          </a:prstGeom>
        </p:spPr>
        <p:txBody>
          <a:bodyPr/>
          <a:lstStyle>
            <a:lvl1pPr>
              <a:defRPr/>
            </a:lvl1pPr>
          </a:lstStyle>
          <a:p>
            <a:fld id="{B6E5E0EF-A5E7-4541-8639-E8F8E6486E78}" type="datetime4">
              <a:rPr lang="en-US" smtClean="0"/>
              <a:pPr/>
              <a:t>June 15, 2019</a:t>
            </a:fld>
            <a:endParaRPr lang="en-US"/>
          </a:p>
        </p:txBody>
      </p:sp>
      <p:sp>
        <p:nvSpPr>
          <p:cNvPr id="8" name="Slide Number Placeholder 7"/>
          <p:cNvSpPr>
            <a:spLocks noGrp="1"/>
          </p:cNvSpPr>
          <p:nvPr>
            <p:ph type="sldNum" sz="quarter" idx="12"/>
          </p:nvPr>
        </p:nvSpPr>
        <p:spPr>
          <a:xfrm>
            <a:off x="457200" y="5897880"/>
            <a:ext cx="365125" cy="182563"/>
          </a:xfrm>
          <a:prstGeom prst="rect">
            <a:avLst/>
          </a:prstGeom>
        </p:spPr>
        <p:txBody>
          <a:bodyPr/>
          <a:lstStyle>
            <a:lvl1pPr>
              <a:defRPr/>
            </a:lvl1pPr>
          </a:lstStyle>
          <a:p>
            <a:fld id="{839E6C5F-384B-4D60-931E-91823DE50BF9}" type="slidenum">
              <a:rPr lang="en-US" smtClean="0"/>
              <a:pPr/>
              <a:t>‹#›</a:t>
            </a:fld>
            <a:endParaRPr lang="en-US"/>
          </a:p>
        </p:txBody>
      </p:sp>
      <p:sp>
        <p:nvSpPr>
          <p:cNvPr id="9" name="Footer Placeholder 8"/>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5" name="Date Placeholder 5"/>
          <p:cNvSpPr>
            <a:spLocks noGrp="1"/>
          </p:cNvSpPr>
          <p:nvPr>
            <p:ph type="dt" sz="half" idx="11"/>
          </p:nvPr>
        </p:nvSpPr>
        <p:spPr>
          <a:xfrm>
            <a:off x="457200" y="6080760"/>
            <a:ext cx="1828800" cy="182563"/>
          </a:xfrm>
          <a:prstGeom prst="rect">
            <a:avLst/>
          </a:prstGeom>
        </p:spPr>
        <p:txBody>
          <a:bodyPr/>
          <a:lstStyle>
            <a:lvl1pPr>
              <a:defRPr/>
            </a:lvl1pPr>
          </a:lstStyle>
          <a:p>
            <a:fld id="{93A95A4E-36DC-456E-A15B-217B2097F065}" type="datetime4">
              <a:rPr lang="en-US" smtClean="0"/>
              <a:pPr/>
              <a:t>June 15, 2019</a:t>
            </a:fld>
            <a:endParaRPr lang="en-US"/>
          </a:p>
        </p:txBody>
      </p:sp>
      <p:sp>
        <p:nvSpPr>
          <p:cNvPr id="6" name="Slide Number Placeholder 6"/>
          <p:cNvSpPr>
            <a:spLocks noGrp="1"/>
          </p:cNvSpPr>
          <p:nvPr>
            <p:ph type="sldNum" sz="quarter" idx="12"/>
          </p:nvPr>
        </p:nvSpPr>
        <p:spPr>
          <a:xfrm>
            <a:off x="457200" y="5897880"/>
            <a:ext cx="365125" cy="182563"/>
          </a:xfrm>
          <a:prstGeom prst="rect">
            <a:avLst/>
          </a:prstGeom>
        </p:spPr>
        <p:txBody>
          <a:bodyPr/>
          <a:lstStyle>
            <a:lvl1pPr>
              <a:defRPr/>
            </a:lvl1pPr>
          </a:lstStyle>
          <a:p>
            <a:fld id="{6ED773DF-758C-4031-B33D-9288070E5384}" type="slidenum">
              <a:rPr lang="en-US" smtClean="0"/>
              <a:pPr/>
              <a:t>‹#›</a:t>
            </a:fld>
            <a:endParaRPr lang="en-US"/>
          </a:p>
        </p:txBody>
      </p:sp>
      <p:sp>
        <p:nvSpPr>
          <p:cNvPr id="7" name="Footer Placeholder 9"/>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43000" indent="-228600">
              <a:defRPr/>
            </a:lvl4pPr>
            <a:lvl5pPr marL="114300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43000" indent="-228600">
              <a:defRPr/>
            </a:lvl4pPr>
            <a:lvl5pPr marL="114300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8" name="Date Placeholder 8"/>
          <p:cNvSpPr>
            <a:spLocks noGrp="1"/>
          </p:cNvSpPr>
          <p:nvPr>
            <p:ph type="dt" sz="half" idx="11"/>
          </p:nvPr>
        </p:nvSpPr>
        <p:spPr>
          <a:xfrm>
            <a:off x="457200" y="6080760"/>
            <a:ext cx="1828800" cy="182563"/>
          </a:xfrm>
          <a:prstGeom prst="rect">
            <a:avLst/>
          </a:prstGeom>
        </p:spPr>
        <p:txBody>
          <a:bodyPr/>
          <a:lstStyle>
            <a:lvl1pPr>
              <a:defRPr/>
            </a:lvl1pPr>
          </a:lstStyle>
          <a:p>
            <a:fld id="{8500F3DA-9FA2-4510-A4F7-52FD8D07940D}" type="datetime4">
              <a:rPr lang="en-US" smtClean="0"/>
              <a:pPr/>
              <a:t>June 15, 2019</a:t>
            </a:fld>
            <a:endParaRPr lang="en-US"/>
          </a:p>
        </p:txBody>
      </p:sp>
      <p:sp>
        <p:nvSpPr>
          <p:cNvPr id="9" name="Slide Number Placeholder 9"/>
          <p:cNvSpPr>
            <a:spLocks noGrp="1"/>
          </p:cNvSpPr>
          <p:nvPr>
            <p:ph type="sldNum" sz="quarter" idx="12"/>
          </p:nvPr>
        </p:nvSpPr>
        <p:spPr>
          <a:xfrm>
            <a:off x="457200" y="5897880"/>
            <a:ext cx="365125" cy="182563"/>
          </a:xfrm>
          <a:prstGeom prst="rect">
            <a:avLst/>
          </a:prstGeom>
        </p:spPr>
        <p:txBody>
          <a:bodyPr/>
          <a:lstStyle>
            <a:lvl1pPr>
              <a:defRPr/>
            </a:lvl1pPr>
          </a:lstStyle>
          <a:p>
            <a:fld id="{A3AF60D7-4CA3-4847-85BD-9EE87D352513}" type="slidenum">
              <a:rPr lang="en-US" smtClean="0"/>
              <a:pPr/>
              <a:t>‹#›</a:t>
            </a:fld>
            <a:endParaRPr lang="en-US"/>
          </a:p>
        </p:txBody>
      </p:sp>
      <p:sp>
        <p:nvSpPr>
          <p:cNvPr id="10" name="Footer Placeholder 10"/>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457200" y="6080760"/>
            <a:ext cx="1828800" cy="182563"/>
          </a:xfrm>
          <a:prstGeom prst="rect">
            <a:avLst/>
          </a:prstGeom>
        </p:spPr>
        <p:txBody>
          <a:bodyPr/>
          <a:lstStyle>
            <a:lvl1pPr>
              <a:defRPr/>
            </a:lvl1pPr>
          </a:lstStyle>
          <a:p>
            <a:fld id="{139E0228-6A07-47DB-AB88-BD4D86CF9F04}" type="datetime4">
              <a:rPr lang="en-US" smtClean="0"/>
              <a:pPr/>
              <a:t>June 15, 2019</a:t>
            </a:fld>
            <a:endParaRPr lang="en-US"/>
          </a:p>
        </p:txBody>
      </p:sp>
      <p:sp>
        <p:nvSpPr>
          <p:cNvPr id="4" name="Slide Number Placeholder 5"/>
          <p:cNvSpPr>
            <a:spLocks noGrp="1"/>
          </p:cNvSpPr>
          <p:nvPr>
            <p:ph type="sldNum" sz="quarter" idx="11"/>
          </p:nvPr>
        </p:nvSpPr>
        <p:spPr>
          <a:xfrm>
            <a:off x="457200" y="5897880"/>
            <a:ext cx="365125" cy="182563"/>
          </a:xfrm>
          <a:prstGeom prst="rect">
            <a:avLst/>
          </a:prstGeom>
        </p:spPr>
        <p:txBody>
          <a:bodyPr/>
          <a:lstStyle>
            <a:lvl1pPr>
              <a:defRPr/>
            </a:lvl1pPr>
          </a:lstStyle>
          <a:p>
            <a:fld id="{78578F4D-5054-4CF5-83FC-370822D1F645}" type="slidenum">
              <a:rPr lang="en-US" smtClean="0"/>
              <a:pPr/>
              <a:t>‹#›</a:t>
            </a:fld>
            <a:endParaRPr lang="en-US"/>
          </a:p>
        </p:txBody>
      </p:sp>
      <p:sp>
        <p:nvSpPr>
          <p:cNvPr id="5" name="Footer Placeholder 6"/>
          <p:cNvSpPr>
            <a:spLocks noGrp="1"/>
          </p:cNvSpPr>
          <p:nvPr>
            <p:ph type="ftr" sz="quarter" idx="12"/>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57200" y="6263640"/>
            <a:ext cx="2895600" cy="182562"/>
          </a:xfrm>
          <a:prstGeom prst="rect">
            <a:avLst/>
          </a:prstGeom>
        </p:spPr>
        <p:txBody>
          <a:bodyPr/>
          <a:lstStyle/>
          <a:p>
            <a:pPr>
              <a:defRPr/>
            </a:pPr>
            <a:endParaRPr lang="en-US" dirty="0"/>
          </a:p>
        </p:txBody>
      </p:sp>
      <p:sp>
        <p:nvSpPr>
          <p:cNvPr id="4" name="Date Placeholder 3"/>
          <p:cNvSpPr>
            <a:spLocks noGrp="1"/>
          </p:cNvSpPr>
          <p:nvPr>
            <p:ph type="dt" sz="half" idx="11"/>
          </p:nvPr>
        </p:nvSpPr>
        <p:spPr>
          <a:xfrm>
            <a:off x="457200" y="6080760"/>
            <a:ext cx="1828800" cy="182563"/>
          </a:xfrm>
          <a:prstGeom prst="rect">
            <a:avLst/>
          </a:prstGeom>
        </p:spPr>
        <p:txBody>
          <a:bodyPr/>
          <a:lstStyle/>
          <a:p>
            <a:fld id="{F1BFD8B9-33C6-442D-9E13-4164BA76C1A5}" type="datetime4">
              <a:rPr lang="en-US" smtClean="0"/>
              <a:pPr/>
              <a:t>June 15, 2019</a:t>
            </a:fld>
            <a:endParaRPr lang="en-US" dirty="0"/>
          </a:p>
        </p:txBody>
      </p:sp>
      <p:sp>
        <p:nvSpPr>
          <p:cNvPr id="5" name="Slide Number Placeholder 4"/>
          <p:cNvSpPr>
            <a:spLocks noGrp="1"/>
          </p:cNvSpPr>
          <p:nvPr>
            <p:ph type="sldNum" sz="quarter" idx="12"/>
          </p:nvPr>
        </p:nvSpPr>
        <p:spPr>
          <a:xfrm>
            <a:off x="457200" y="5897880"/>
            <a:ext cx="365125" cy="182563"/>
          </a:xfrm>
          <a:prstGeom prst="rect">
            <a:avLst/>
          </a:prstGeom>
        </p:spPr>
        <p:txBody>
          <a:bodyPr/>
          <a:lstStyle/>
          <a:p>
            <a:fld id="{3D5D8337-0073-4BC0-BF59-65BAC05B68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width w/bullets">
    <p:spTree>
      <p:nvGrpSpPr>
        <p:cNvPr id="1" name=""/>
        <p:cNvGrpSpPr/>
        <p:nvPr/>
      </p:nvGrpSpPr>
      <p:grpSpPr>
        <a:xfrm>
          <a:off x="0" y="0"/>
          <a:ext cx="0" cy="0"/>
          <a:chOff x="0" y="0"/>
          <a:chExt cx="0" cy="0"/>
        </a:xfrm>
      </p:grpSpPr>
      <p:sp>
        <p:nvSpPr>
          <p:cNvPr id="6" name="Slide Number Placeholder 7"/>
          <p:cNvSpPr>
            <a:spLocks noGrp="1"/>
          </p:cNvSpPr>
          <p:nvPr>
            <p:ph type="sldNum" sz="quarter" idx="11"/>
          </p:nvPr>
        </p:nvSpPr>
        <p:spPr>
          <a:xfrm>
            <a:off x="457200" y="5897880"/>
            <a:ext cx="365125" cy="182563"/>
          </a:xfrm>
          <a:prstGeom prst="rect">
            <a:avLst/>
          </a:prstGeom>
        </p:spPr>
        <p:txBody>
          <a:bodyPr/>
          <a:lstStyle>
            <a:lvl1pPr>
              <a:defRPr/>
            </a:lvl1pPr>
          </a:lstStyle>
          <a:p>
            <a:fld id="{DA9A5B68-86DF-4A65-B9D9-0532120D577C}" type="slidenum">
              <a:rPr lang="en-US" smtClean="0"/>
              <a:pPr/>
              <a:t>‹#›</a:t>
            </a:fld>
            <a:endParaRPr lang="en-US"/>
          </a:p>
        </p:txBody>
      </p:sp>
      <p:sp>
        <p:nvSpPr>
          <p:cNvPr id="7" name="Footer Placeholder 8"/>
          <p:cNvSpPr>
            <a:spLocks noGrp="1"/>
          </p:cNvSpPr>
          <p:nvPr>
            <p:ph type="ftr" sz="quarter" idx="12"/>
          </p:nvPr>
        </p:nvSpPr>
        <p:spPr>
          <a:xfrm>
            <a:off x="457200" y="6263640"/>
            <a:ext cx="2895600" cy="182562"/>
          </a:xfrm>
          <a:prstGeom prst="rect">
            <a:avLst/>
          </a:prstGeom>
        </p:spPr>
        <p:txBody>
          <a:bodyPr/>
          <a:lstStyle>
            <a:lvl1pPr>
              <a:defRPr/>
            </a:lvl1pPr>
          </a:lstStyle>
          <a:p>
            <a:pPr>
              <a:defRPr/>
            </a:pPr>
            <a:endParaRPr lang="en-US"/>
          </a:p>
        </p:txBody>
      </p:sp>
      <p:sp>
        <p:nvSpPr>
          <p:cNvPr id="8" name="Rectangle 7"/>
          <p:cNvSpPr/>
          <p:nvPr userDrawn="1"/>
        </p:nvSpPr>
        <p:spPr>
          <a:xfrm>
            <a:off x="838200" y="1295400"/>
            <a:ext cx="8077200" cy="2862322"/>
          </a:xfrm>
          <a:prstGeom prst="rect">
            <a:avLst/>
          </a:prstGeom>
        </p:spPr>
        <p:txBody>
          <a:bodyPr wrap="square">
            <a:spAutoFit/>
          </a:bodyPr>
          <a:lstStyle/>
          <a:p>
            <a:r>
              <a:rPr lang="en-US" sz="3600" b="1" dirty="0"/>
              <a:t>True or False: The average college graduate earns about a </a:t>
            </a:r>
            <a:r>
              <a:rPr lang="en-US" sz="3600" b="1" u="sng" dirty="0"/>
              <a:t>MILLION dollars more </a:t>
            </a:r>
            <a:r>
              <a:rPr lang="en-US" sz="3600" b="1" dirty="0"/>
              <a:t>over a lifetime than someone without a high school diploma. </a:t>
            </a:r>
            <a:endParaRPr lang="en-US" sz="3600"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and thumbnail">
    <p:spTree>
      <p:nvGrpSpPr>
        <p:cNvPr id="1" name=""/>
        <p:cNvGrpSpPr/>
        <p:nvPr/>
      </p:nvGrpSpPr>
      <p:grpSpPr>
        <a:xfrm>
          <a:off x="0" y="0"/>
          <a:ext cx="0" cy="0"/>
          <a:chOff x="0" y="0"/>
          <a:chExt cx="0" cy="0"/>
        </a:xfrm>
      </p:grpSpPr>
      <p:sp>
        <p:nvSpPr>
          <p:cNvPr id="8" name="Slide Number Placeholder 8"/>
          <p:cNvSpPr>
            <a:spLocks noGrp="1"/>
          </p:cNvSpPr>
          <p:nvPr>
            <p:ph type="sldNum" sz="quarter" idx="13"/>
          </p:nvPr>
        </p:nvSpPr>
        <p:spPr>
          <a:xfrm>
            <a:off x="457200" y="5897880"/>
            <a:ext cx="365125" cy="182563"/>
          </a:xfrm>
          <a:prstGeom prst="rect">
            <a:avLst/>
          </a:prstGeom>
        </p:spPr>
        <p:txBody>
          <a:bodyPr/>
          <a:lstStyle>
            <a:lvl1pPr>
              <a:defRPr/>
            </a:lvl1pPr>
          </a:lstStyle>
          <a:p>
            <a:fld id="{F8726632-DDC5-49F7-8595-1C250A74DA2A}" type="slidenum">
              <a:rPr lang="en-US" smtClean="0"/>
              <a:pPr/>
              <a:t>‹#›</a:t>
            </a:fld>
            <a:endParaRPr lang="en-US"/>
          </a:p>
        </p:txBody>
      </p:sp>
      <p:sp>
        <p:nvSpPr>
          <p:cNvPr id="9" name="Footer Placeholder 11"/>
          <p:cNvSpPr>
            <a:spLocks noGrp="1"/>
          </p:cNvSpPr>
          <p:nvPr>
            <p:ph type="ftr" sz="quarter" idx="14"/>
          </p:nvPr>
        </p:nvSpPr>
        <p:spPr>
          <a:xfrm>
            <a:off x="457200" y="6263640"/>
            <a:ext cx="2895600" cy="182562"/>
          </a:xfrm>
          <a:prstGeom prst="rect">
            <a:avLst/>
          </a:prstGeom>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2"/>
          <a:srcRect/>
          <a:stretch>
            <a:fillRect/>
          </a:stretch>
        </p:blipFill>
        <p:spPr bwMode="auto">
          <a:xfrm>
            <a:off x="1240201" y="696652"/>
            <a:ext cx="6412350" cy="5201228"/>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9" name="Slide Number Placeholder 10"/>
          <p:cNvSpPr>
            <a:spLocks noGrp="1"/>
          </p:cNvSpPr>
          <p:nvPr>
            <p:ph type="sldNum" sz="quarter" idx="12"/>
          </p:nvPr>
        </p:nvSpPr>
        <p:spPr>
          <a:xfrm>
            <a:off x="457200" y="5897880"/>
            <a:ext cx="365125" cy="182563"/>
          </a:xfrm>
          <a:prstGeom prst="rect">
            <a:avLst/>
          </a:prstGeom>
        </p:spPr>
        <p:txBody>
          <a:bodyPr/>
          <a:lstStyle>
            <a:lvl1pPr>
              <a:defRPr/>
            </a:lvl1pPr>
          </a:lstStyle>
          <a:p>
            <a:fld id="{EDFC9C85-4F9D-44CA-B4BF-45885096950F}" type="slidenum">
              <a:rPr lang="en-US" smtClean="0"/>
              <a:pPr/>
              <a:t>‹#›</a:t>
            </a:fld>
            <a:endParaRPr lang="en-US"/>
          </a:p>
        </p:txBody>
      </p:sp>
      <p:sp>
        <p:nvSpPr>
          <p:cNvPr id="10" name="Footer Placeholder 11"/>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pic>
        <p:nvPicPr>
          <p:cNvPr id="11" name="Picture 2" descr="http://www.bls.gov/emp/ep_chart_001.JPG"/>
          <p:cNvPicPr>
            <a:picLocks noChangeAspect="1" noChangeArrowheads="1"/>
          </p:cNvPicPr>
          <p:nvPr userDrawn="1"/>
        </p:nvPicPr>
        <p:blipFill>
          <a:blip r:embed="rId2" cstate="print"/>
          <a:srcRect/>
          <a:stretch>
            <a:fillRect/>
          </a:stretch>
        </p:blipFill>
        <p:spPr bwMode="auto">
          <a:xfrm>
            <a:off x="457200" y="1216241"/>
            <a:ext cx="8238474" cy="4119239"/>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7"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a:t>Click icon to add picture</a:t>
            </a:r>
          </a:p>
        </p:txBody>
      </p:sp>
      <p:sp>
        <p:nvSpPr>
          <p:cNvPr id="4" name="Date Placeholder 4"/>
          <p:cNvSpPr>
            <a:spLocks noGrp="1"/>
          </p:cNvSpPr>
          <p:nvPr>
            <p:ph type="dt" sz="half" idx="11"/>
          </p:nvPr>
        </p:nvSpPr>
        <p:spPr>
          <a:xfrm>
            <a:off x="457200" y="6080760"/>
            <a:ext cx="1828800" cy="182563"/>
          </a:xfrm>
          <a:prstGeom prst="rect">
            <a:avLst/>
          </a:prstGeom>
        </p:spPr>
        <p:txBody>
          <a:bodyPr/>
          <a:lstStyle>
            <a:lvl1pPr>
              <a:defRPr/>
            </a:lvl1pPr>
          </a:lstStyle>
          <a:p>
            <a:fld id="{A502D921-F7E6-4877-8D65-303712F4DBCC}" type="datetime4">
              <a:rPr lang="en-US" smtClean="0"/>
              <a:pPr/>
              <a:t>June 15, 2019</a:t>
            </a:fld>
            <a:endParaRPr lang="en-US"/>
          </a:p>
        </p:txBody>
      </p:sp>
      <p:sp>
        <p:nvSpPr>
          <p:cNvPr id="5" name="Slide Number Placeholder 5"/>
          <p:cNvSpPr>
            <a:spLocks noGrp="1"/>
          </p:cNvSpPr>
          <p:nvPr>
            <p:ph type="sldNum" sz="quarter" idx="12"/>
          </p:nvPr>
        </p:nvSpPr>
        <p:spPr>
          <a:xfrm>
            <a:off x="457200" y="5897880"/>
            <a:ext cx="365125" cy="182563"/>
          </a:xfrm>
          <a:prstGeom prst="rect">
            <a:avLst/>
          </a:prstGeom>
        </p:spPr>
        <p:txBody>
          <a:bodyPr/>
          <a:lstStyle>
            <a:lvl1pPr>
              <a:defRPr/>
            </a:lvl1pPr>
          </a:lstStyle>
          <a:p>
            <a:fld id="{425AAA59-464B-41EE-A147-1CBCDE04096B}" type="slidenum">
              <a:rPr lang="en-US" smtClean="0"/>
              <a:pPr/>
              <a:t>‹#›</a:t>
            </a:fld>
            <a:endParaRPr lang="en-US"/>
          </a:p>
        </p:txBody>
      </p:sp>
      <p:sp>
        <p:nvSpPr>
          <p:cNvPr id="6" name="Footer Placeholder 7"/>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685800"/>
          </a:xfrm>
        </p:spPr>
        <p:txBody>
          <a:bodyPr/>
          <a:lstStyle/>
          <a:p>
            <a:r>
              <a:rPr lang="en-US"/>
              <a:t>Click to edit Master title style</a:t>
            </a:r>
          </a:p>
        </p:txBody>
      </p:sp>
      <p:sp>
        <p:nvSpPr>
          <p:cNvPr id="3" name="Date Placeholder 3"/>
          <p:cNvSpPr>
            <a:spLocks noGrp="1"/>
          </p:cNvSpPr>
          <p:nvPr>
            <p:ph type="dt" sz="half" idx="10"/>
          </p:nvPr>
        </p:nvSpPr>
        <p:spPr>
          <a:xfrm>
            <a:off x="457200" y="6080760"/>
            <a:ext cx="1828800" cy="182563"/>
          </a:xfrm>
          <a:prstGeom prst="rect">
            <a:avLst/>
          </a:prstGeom>
        </p:spPr>
        <p:txBody>
          <a:bodyPr/>
          <a:lstStyle>
            <a:lvl1pPr>
              <a:defRPr/>
            </a:lvl1pPr>
          </a:lstStyle>
          <a:p>
            <a:fld id="{139E0228-6A07-47DB-AB88-BD4D86CF9F04}" type="datetime4">
              <a:rPr lang="en-US" smtClean="0"/>
              <a:pPr/>
              <a:t>June 15, 2019</a:t>
            </a:fld>
            <a:endParaRPr lang="en-US"/>
          </a:p>
        </p:txBody>
      </p:sp>
      <p:sp>
        <p:nvSpPr>
          <p:cNvPr id="4" name="Slide Number Placeholder 5"/>
          <p:cNvSpPr>
            <a:spLocks noGrp="1"/>
          </p:cNvSpPr>
          <p:nvPr>
            <p:ph type="sldNum" sz="quarter" idx="11"/>
          </p:nvPr>
        </p:nvSpPr>
        <p:spPr>
          <a:xfrm>
            <a:off x="457200" y="5897880"/>
            <a:ext cx="365125" cy="182563"/>
          </a:xfrm>
          <a:prstGeom prst="rect">
            <a:avLst/>
          </a:prstGeom>
        </p:spPr>
        <p:txBody>
          <a:bodyPr/>
          <a:lstStyle>
            <a:lvl1pPr>
              <a:defRPr/>
            </a:lvl1pPr>
          </a:lstStyle>
          <a:p>
            <a:fld id="{78578F4D-5054-4CF5-83FC-370822D1F645}" type="slidenum">
              <a:rPr lang="en-US" smtClean="0"/>
              <a:pPr/>
              <a:t>‹#›</a:t>
            </a:fld>
            <a:endParaRPr lang="en-US"/>
          </a:p>
        </p:txBody>
      </p:sp>
      <p:sp>
        <p:nvSpPr>
          <p:cNvPr id="5" name="Footer Placeholder 6"/>
          <p:cNvSpPr>
            <a:spLocks noGrp="1"/>
          </p:cNvSpPr>
          <p:nvPr>
            <p:ph type="ftr" sz="quarter" idx="12"/>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a:xfrm>
            <a:off x="457200" y="6080760"/>
            <a:ext cx="1828800" cy="182563"/>
          </a:xfrm>
          <a:prstGeom prst="rect">
            <a:avLst/>
          </a:prstGeom>
        </p:spPr>
        <p:txBody>
          <a:bodyPr/>
          <a:lstStyle>
            <a:lvl1pPr>
              <a:defRPr/>
            </a:lvl1pPr>
          </a:lstStyle>
          <a:p>
            <a:fld id="{C5680CFB-3989-4508-B563-18F9B4382BB6}" type="datetime4">
              <a:rPr lang="en-US" smtClean="0"/>
              <a:pPr/>
              <a:t>June 15, 2019</a:t>
            </a:fld>
            <a:endParaRPr lang="en-US"/>
          </a:p>
        </p:txBody>
      </p:sp>
      <p:sp>
        <p:nvSpPr>
          <p:cNvPr id="5" name="Slide Number Placeholder 5"/>
          <p:cNvSpPr>
            <a:spLocks noGrp="1"/>
          </p:cNvSpPr>
          <p:nvPr>
            <p:ph type="sldNum" sz="quarter" idx="11"/>
          </p:nvPr>
        </p:nvSpPr>
        <p:spPr>
          <a:xfrm>
            <a:off x="457200" y="5897880"/>
            <a:ext cx="365125" cy="182563"/>
          </a:xfrm>
          <a:prstGeom prst="rect">
            <a:avLst/>
          </a:prstGeom>
        </p:spPr>
        <p:txBody>
          <a:bodyPr/>
          <a:lstStyle>
            <a:lvl1pPr>
              <a:defRPr/>
            </a:lvl1pPr>
          </a:lstStyle>
          <a:p>
            <a:fld id="{95481C00-C6FF-4523-BD9F-709F0A205DC9}" type="slidenum">
              <a:rPr lang="en-US" smtClean="0"/>
              <a:pPr/>
              <a:t>‹#›</a:t>
            </a:fld>
            <a:endParaRPr lang="en-US"/>
          </a:p>
        </p:txBody>
      </p:sp>
      <p:sp>
        <p:nvSpPr>
          <p:cNvPr id="6" name="Footer Placeholder 7"/>
          <p:cNvSpPr>
            <a:spLocks noGrp="1"/>
          </p:cNvSpPr>
          <p:nvPr>
            <p:ph type="ftr" sz="quarter" idx="12"/>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43000" indent="-228600">
              <a:defRPr/>
            </a:lvl4pPr>
            <a:lvl5pPr marL="1143000"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a:xfrm>
            <a:off x="457200" y="6080760"/>
            <a:ext cx="1828800" cy="182563"/>
          </a:xfrm>
          <a:prstGeom prst="rect">
            <a:avLst/>
          </a:prstGeom>
        </p:spPr>
        <p:txBody>
          <a:bodyPr/>
          <a:lstStyle>
            <a:lvl1pPr>
              <a:defRPr/>
            </a:lvl1pPr>
          </a:lstStyle>
          <a:p>
            <a:fld id="{ABEA80F8-02D9-4438-B2C6-77BDF3F0771B}" type="datetime4">
              <a:rPr lang="en-US" smtClean="0"/>
              <a:pPr/>
              <a:t>June 15, 2019</a:t>
            </a:fld>
            <a:endParaRPr lang="en-US"/>
          </a:p>
        </p:txBody>
      </p:sp>
      <p:sp>
        <p:nvSpPr>
          <p:cNvPr id="6" name="Slide Number Placeholder 9"/>
          <p:cNvSpPr>
            <a:spLocks noGrp="1"/>
          </p:cNvSpPr>
          <p:nvPr>
            <p:ph type="sldNum" sz="quarter" idx="11"/>
          </p:nvPr>
        </p:nvSpPr>
        <p:spPr>
          <a:xfrm>
            <a:off x="457200" y="5897880"/>
            <a:ext cx="365125" cy="182563"/>
          </a:xfrm>
          <a:prstGeom prst="rect">
            <a:avLst/>
          </a:prstGeom>
        </p:spPr>
        <p:txBody>
          <a:bodyPr/>
          <a:lstStyle>
            <a:lvl1pPr>
              <a:defRPr/>
            </a:lvl1pPr>
          </a:lstStyle>
          <a:p>
            <a:fld id="{C3B4FD05-4D16-4F98-9BEF-FF9A3A6A3DE9}" type="slidenum">
              <a:rPr lang="en-US" smtClean="0"/>
              <a:pPr/>
              <a:t>‹#›</a:t>
            </a:fld>
            <a:endParaRPr lang="en-US"/>
          </a:p>
        </p:txBody>
      </p:sp>
      <p:sp>
        <p:nvSpPr>
          <p:cNvPr id="7" name="Footer Placeholder 10"/>
          <p:cNvSpPr>
            <a:spLocks noGrp="1"/>
          </p:cNvSpPr>
          <p:nvPr>
            <p:ph type="ftr" sz="quarter" idx="12"/>
          </p:nvPr>
        </p:nvSpPr>
        <p:spPr>
          <a:xfrm>
            <a:off x="457200" y="6263640"/>
            <a:ext cx="2895600" cy="182562"/>
          </a:xfrm>
          <a:prstGeom prst="rect">
            <a:avLst/>
          </a:prstGeom>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594360"/>
            <a:ext cx="8229600" cy="685800"/>
          </a:xfrm>
        </p:spPr>
        <p:txBody>
          <a:bodyPr/>
          <a:lstStyle/>
          <a:p>
            <a:r>
              <a:rPr lang="en-US"/>
              <a:t>Click to edit Master title style</a:t>
            </a:r>
            <a:endParaRPr lang="en-US" dirty="0"/>
          </a:p>
        </p:txBody>
      </p:sp>
      <p:sp>
        <p:nvSpPr>
          <p:cNvPr id="5" name="Date Placeholder 5"/>
          <p:cNvSpPr>
            <a:spLocks noGrp="1"/>
          </p:cNvSpPr>
          <p:nvPr>
            <p:ph type="dt" sz="half" idx="11"/>
          </p:nvPr>
        </p:nvSpPr>
        <p:spPr>
          <a:xfrm>
            <a:off x="457200" y="6080760"/>
            <a:ext cx="1828800" cy="182563"/>
          </a:xfrm>
          <a:prstGeom prst="rect">
            <a:avLst/>
          </a:prstGeom>
        </p:spPr>
        <p:txBody>
          <a:bodyPr/>
          <a:lstStyle>
            <a:lvl1pPr>
              <a:defRPr/>
            </a:lvl1pPr>
          </a:lstStyle>
          <a:p>
            <a:fld id="{AA57AF9C-81AC-4F6A-AFD5-25C374568661}" type="datetime4">
              <a:rPr lang="en-US" smtClean="0"/>
              <a:pPr/>
              <a:t>June 15, 2019</a:t>
            </a:fld>
            <a:endParaRPr lang="en-US"/>
          </a:p>
        </p:txBody>
      </p:sp>
      <p:sp>
        <p:nvSpPr>
          <p:cNvPr id="6" name="Slide Number Placeholder 6"/>
          <p:cNvSpPr>
            <a:spLocks noGrp="1"/>
          </p:cNvSpPr>
          <p:nvPr>
            <p:ph type="sldNum" sz="quarter" idx="12"/>
          </p:nvPr>
        </p:nvSpPr>
        <p:spPr>
          <a:xfrm>
            <a:off x="457200" y="5897880"/>
            <a:ext cx="365125" cy="182563"/>
          </a:xfrm>
          <a:prstGeom prst="rect">
            <a:avLst/>
          </a:prstGeom>
        </p:spPr>
        <p:txBody>
          <a:bodyPr/>
          <a:lstStyle>
            <a:lvl1pPr>
              <a:defRPr/>
            </a:lvl1pPr>
          </a:lstStyle>
          <a:p>
            <a:fld id="{9410624A-541B-4B3E-8A76-5D9287EAB0A1}" type="slidenum">
              <a:rPr lang="en-US" smtClean="0"/>
              <a:pPr/>
              <a:t>‹#›</a:t>
            </a:fld>
            <a:endParaRPr lang="en-US"/>
          </a:p>
        </p:txBody>
      </p:sp>
      <p:sp>
        <p:nvSpPr>
          <p:cNvPr id="7" name="Footer Placeholder 7"/>
          <p:cNvSpPr>
            <a:spLocks noGrp="1"/>
          </p:cNvSpPr>
          <p:nvPr>
            <p:ph type="ftr" sz="quarter" idx="13"/>
          </p:nvPr>
        </p:nvSpPr>
        <p:spPr>
          <a:xfrm>
            <a:off x="457200" y="6263640"/>
            <a:ext cx="2895600" cy="182562"/>
          </a:xfrm>
          <a:prstGeom prst="rect">
            <a:avLst/>
          </a:prstGeom>
        </p:spPr>
        <p:txBody>
          <a:bodyPr/>
          <a:lstStyle>
            <a:lvl1pPr>
              <a:defRPr/>
            </a:lvl1pPr>
          </a:lstStyle>
          <a:p>
            <a:pPr>
              <a:defRPr/>
            </a:pPr>
            <a:endParaRPr lang="en-US"/>
          </a:p>
        </p:txBody>
      </p:sp>
      <p:sp>
        <p:nvSpPr>
          <p:cNvPr id="8" name="Picture Placeholder 7"/>
          <p:cNvSpPr>
            <a:spLocks noGrp="1"/>
          </p:cNvSpPr>
          <p:nvPr>
            <p:ph type="pic" sz="quarter" idx="10"/>
          </p:nvPr>
        </p:nvSpPr>
        <p:spPr>
          <a:xfrm>
            <a:off x="4800600" y="1371600"/>
            <a:ext cx="3886200" cy="4343400"/>
          </a:xfrm>
        </p:spPr>
        <p:txBody>
          <a:bodyPr>
            <a:normAutofit/>
          </a:bodyPr>
          <a:lstStyle>
            <a:lvl1pPr marL="0" indent="0">
              <a:buNone/>
              <a:defRPr/>
            </a:lvl1pPr>
          </a:lstStyle>
          <a:p>
            <a:pPr lvl="0"/>
            <a:r>
              <a:rPr lang="en-US" noProof="0"/>
              <a:t>Click icon to add picture</a:t>
            </a:r>
            <a:endParaRPr lang="en-US" noProof="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9436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716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719" r:id="rId1"/>
    <p:sldLayoutId id="2147483720" r:id="rId2"/>
    <p:sldLayoutId id="2147483725" r:id="rId3"/>
    <p:sldLayoutId id="2147483728" r:id="rId4"/>
    <p:sldLayoutId id="2147483723" r:id="rId5"/>
    <p:sldLayoutId id="2147483724" r:id="rId6"/>
    <p:sldLayoutId id="2147483721" r:id="rId7"/>
    <p:sldLayoutId id="2147483722" r:id="rId8"/>
    <p:sldLayoutId id="2147483729" r:id="rId9"/>
    <p:sldLayoutId id="2147483730" r:id="rId10"/>
    <p:sldLayoutId id="2147483726" r:id="rId11"/>
    <p:sldLayoutId id="2147483727" r:id="rId12"/>
    <p:sldLayoutId id="2147483731" r:id="rId13"/>
    <p:sldLayoutId id="2147483732" r:id="rId14"/>
    <p:sldLayoutId id="2147483733" r:id="rId15"/>
    <p:sldLayoutId id="2147483734" r:id="rId16"/>
    <p:sldLayoutId id="2147483735" r:id="rId17"/>
  </p:sldLayoutIdLst>
  <p:hf hdr="0" ftr="0"/>
  <p:txStyles>
    <p:titleStyle>
      <a:lvl1pPr algn="l" rtl="0" eaLnBrk="1" fontAlgn="base" hangingPunct="1">
        <a:spcBef>
          <a:spcPct val="0"/>
        </a:spcBef>
        <a:spcAft>
          <a:spcPct val="0"/>
        </a:spcAft>
        <a:defRPr lang="en-US" sz="2400" b="1" kern="1200" dirty="0">
          <a:solidFill>
            <a:srgbClr val="595959"/>
          </a:solidFill>
          <a:latin typeface="Cambria"/>
          <a:ea typeface="+mn-ea"/>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20" charset="0"/>
          <a:ea typeface="ＭＳ Ｐゴシック" pitchFamily="-96"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20" charset="0"/>
          <a:ea typeface="ＭＳ Ｐゴシック" pitchFamily="-96"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20" charset="0"/>
          <a:ea typeface="ＭＳ Ｐゴシック" pitchFamily="-96"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20" charset="0"/>
          <a:ea typeface="ＭＳ Ｐゴシック" pitchFamily="-96"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28600" indent="-228600" algn="l" rtl="0" eaLnBrk="1" fontAlgn="base" hangingPunct="1">
        <a:spcBef>
          <a:spcPct val="20000"/>
        </a:spcBef>
        <a:spcAft>
          <a:spcPct val="0"/>
        </a:spcAft>
        <a:buClr>
          <a:srgbClr val="D7591A"/>
        </a:buClr>
        <a:buFont typeface="Arial"/>
        <a:buChar char="•"/>
        <a:defRPr lang="en-US" sz="2400" kern="1200" dirty="0">
          <a:solidFill>
            <a:srgbClr val="595959"/>
          </a:solidFill>
          <a:latin typeface="Calibri"/>
          <a:ea typeface="+mn-ea"/>
          <a:cs typeface="Calibri"/>
        </a:defRPr>
      </a:lvl1pPr>
      <a:lvl2pPr marL="460375" indent="-228600" algn="l" rtl="0" eaLnBrk="1" fontAlgn="base" hangingPunct="1">
        <a:spcBef>
          <a:spcPct val="20000"/>
        </a:spcBef>
        <a:spcAft>
          <a:spcPct val="0"/>
        </a:spcAft>
        <a:buClr>
          <a:srgbClr val="D7591A"/>
        </a:buClr>
        <a:buFont typeface="Arial"/>
        <a:buChar char="•"/>
        <a:defRPr lang="en-US" kern="1200" dirty="0">
          <a:solidFill>
            <a:srgbClr val="595959"/>
          </a:solidFill>
          <a:latin typeface="Calibri"/>
          <a:ea typeface="+mn-ea"/>
          <a:cs typeface="Calibri"/>
        </a:defRPr>
      </a:lvl2pPr>
      <a:lvl3pPr marL="687388" indent="-228600" algn="l" rtl="0" eaLnBrk="1" fontAlgn="base" hangingPunct="1">
        <a:spcBef>
          <a:spcPct val="20000"/>
        </a:spcBef>
        <a:spcAft>
          <a:spcPct val="0"/>
        </a:spcAft>
        <a:buClr>
          <a:srgbClr val="D7591A"/>
        </a:buClr>
        <a:buFont typeface="Arial"/>
        <a:buChar char="•"/>
        <a:defRPr lang="en-US" kern="1200" dirty="0">
          <a:solidFill>
            <a:srgbClr val="595959"/>
          </a:solidFill>
          <a:latin typeface="Calibri"/>
          <a:ea typeface="+mn-ea"/>
          <a:cs typeface="Calibri"/>
        </a:defRPr>
      </a:lvl3pPr>
      <a:lvl4pPr marL="914400" indent="-228600" algn="l" rtl="0" eaLnBrk="1" fontAlgn="base" hangingPunct="1">
        <a:spcBef>
          <a:spcPct val="20000"/>
        </a:spcBef>
        <a:spcAft>
          <a:spcPct val="0"/>
        </a:spcAft>
        <a:buClr>
          <a:srgbClr val="D7591A"/>
        </a:buClr>
        <a:buFont typeface="Arial"/>
        <a:buChar char="•"/>
        <a:defRPr lang="en-US" kern="1200" dirty="0">
          <a:solidFill>
            <a:srgbClr val="595959"/>
          </a:solidFill>
          <a:latin typeface="Calibri"/>
          <a:ea typeface="+mn-ea"/>
          <a:cs typeface="Calibri"/>
        </a:defRPr>
      </a:lvl4pPr>
      <a:lvl5pPr marL="914400" indent="0" algn="l" rtl="0" eaLnBrk="1" fontAlgn="base" hangingPunct="1">
        <a:spcBef>
          <a:spcPct val="20000"/>
        </a:spcBef>
        <a:spcAft>
          <a:spcPct val="0"/>
        </a:spcAft>
        <a:buFont typeface="Arial" pitchFamily="-120" charset="0"/>
        <a:defRPr lang="en-US" kern="1200" dirty="0">
          <a:solidFill>
            <a:srgbClr val="595959"/>
          </a:solidFill>
          <a:latin typeface="Calibri"/>
          <a:ea typeface="+mn-ea"/>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18"/>
            <a:ext cx="8517988" cy="2430194"/>
          </a:xfrm>
        </p:spPr>
        <p:txBody>
          <a:bodyPr/>
          <a:lstStyle/>
          <a:p>
            <a:r>
              <a:rPr lang="en-US" sz="5400" b="0" dirty="0" smtClean="0">
                <a:solidFill>
                  <a:srgbClr val="D7591A"/>
                </a:solidFill>
                <a:latin typeface="Calibri" panose="020F0502020204030204" pitchFamily="34" charset="0"/>
              </a:rPr>
              <a:t>Reaction Chemistry</a:t>
            </a:r>
            <a:r>
              <a:rPr lang="en-US" sz="5400" b="0" dirty="0" smtClean="0">
                <a:solidFill>
                  <a:srgbClr val="D7591A"/>
                </a:solidFill>
                <a:latin typeface="Calibri" panose="020F0502020204030204" pitchFamily="34" charset="0"/>
              </a:rPr>
              <a:t> </a:t>
            </a:r>
            <a:r>
              <a:rPr lang="en-US" sz="5400" b="0" dirty="0">
                <a:solidFill>
                  <a:srgbClr val="D7591A"/>
                </a:solidFill>
                <a:latin typeface="Calibri" panose="020F0502020204030204" pitchFamily="34" charset="0"/>
              </a:rPr>
              <a:t>Cars: Kitchen Chemistry</a:t>
            </a:r>
          </a:p>
        </p:txBody>
      </p:sp>
      <p:pic>
        <p:nvPicPr>
          <p:cNvPr id="6" name="Picture 5"/>
          <p:cNvPicPr>
            <a:picLocks noChangeAspect="1"/>
          </p:cNvPicPr>
          <p:nvPr/>
        </p:nvPicPr>
        <p:blipFill rotWithShape="1">
          <a:blip r:embed="rId2"/>
          <a:srcRect l="18151" t="18037" r="21233" b="20320"/>
          <a:stretch/>
        </p:blipFill>
        <p:spPr>
          <a:xfrm>
            <a:off x="1958926" y="2321109"/>
            <a:ext cx="5514535" cy="4206001"/>
          </a:xfrm>
          <a:prstGeom prst="rect">
            <a:avLst/>
          </a:prstGeom>
        </p:spPr>
      </p:pic>
    </p:spTree>
    <p:extLst>
      <p:ext uri="{BB962C8B-B14F-4D97-AF65-F5344CB8AC3E}">
        <p14:creationId xmlns:p14="http://schemas.microsoft.com/office/powerpoint/2010/main" val="40920752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0" dirty="0">
                <a:solidFill>
                  <a:srgbClr val="D7591A"/>
                </a:solidFill>
                <a:latin typeface="Calibri" panose="020F0502020204030204" pitchFamily="34" charset="0"/>
              </a:rPr>
              <a:t>Chemical Reaction</a:t>
            </a:r>
          </a:p>
        </p:txBody>
      </p:sp>
      <p:pic>
        <p:nvPicPr>
          <p:cNvPr id="6" name="Picture 5"/>
          <p:cNvPicPr>
            <a:picLocks noChangeAspect="1"/>
          </p:cNvPicPr>
          <p:nvPr/>
        </p:nvPicPr>
        <p:blipFill>
          <a:blip r:embed="rId2"/>
          <a:stretch>
            <a:fillRect/>
          </a:stretch>
        </p:blipFill>
        <p:spPr>
          <a:xfrm>
            <a:off x="1530065" y="3647660"/>
            <a:ext cx="6083869" cy="1270782"/>
          </a:xfrm>
          <a:prstGeom prst="rect">
            <a:avLst/>
          </a:prstGeom>
        </p:spPr>
      </p:pic>
      <p:pic>
        <p:nvPicPr>
          <p:cNvPr id="7" name="Picture 6"/>
          <p:cNvPicPr>
            <a:picLocks noChangeAspect="1"/>
          </p:cNvPicPr>
          <p:nvPr/>
        </p:nvPicPr>
        <p:blipFill rotWithShape="1">
          <a:blip r:embed="rId3"/>
          <a:srcRect l="3988" t="23348" r="1602" b="50593"/>
          <a:stretch/>
        </p:blipFill>
        <p:spPr>
          <a:xfrm>
            <a:off x="1438274" y="1802031"/>
            <a:ext cx="6394423" cy="1323758"/>
          </a:xfrm>
          <a:prstGeom prst="rect">
            <a:avLst/>
          </a:prstGeom>
        </p:spPr>
      </p:pic>
    </p:spTree>
    <p:extLst>
      <p:ext uri="{BB962C8B-B14F-4D97-AF65-F5344CB8AC3E}">
        <p14:creationId xmlns:p14="http://schemas.microsoft.com/office/powerpoint/2010/main" val="21986744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0" dirty="0">
                <a:solidFill>
                  <a:srgbClr val="D7591A"/>
                </a:solidFill>
                <a:latin typeface="Calibri" panose="020F0502020204030204" pitchFamily="34" charset="0"/>
              </a:rPr>
              <a:t>How does the reaction work?</a:t>
            </a:r>
          </a:p>
        </p:txBody>
      </p:sp>
      <p:sp>
        <p:nvSpPr>
          <p:cNvPr id="6" name="TextBox 5"/>
          <p:cNvSpPr txBox="1"/>
          <p:nvPr/>
        </p:nvSpPr>
        <p:spPr>
          <a:xfrm>
            <a:off x="1021080" y="1584960"/>
            <a:ext cx="734568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Acid-base reaction</a:t>
            </a:r>
          </a:p>
          <a:p>
            <a:pPr marL="285750" indent="-285750">
              <a:buFont typeface="Arial" panose="020B0604020202020204" pitchFamily="34" charset="0"/>
              <a:buChar char="•"/>
            </a:pPr>
            <a:r>
              <a:rPr lang="en-US" sz="2800" dirty="0"/>
              <a:t>Water, carbon dioxide (CO</a:t>
            </a:r>
            <a:r>
              <a:rPr lang="en-US" sz="2000" dirty="0"/>
              <a:t>2</a:t>
            </a:r>
            <a:r>
              <a:rPr lang="en-US" sz="2800" dirty="0"/>
              <a:t>) products</a:t>
            </a:r>
          </a:p>
          <a:p>
            <a:pPr marL="285750" indent="-285750">
              <a:buFont typeface="Arial" panose="020B0604020202020204" pitchFamily="34" charset="0"/>
              <a:buChar char="•"/>
            </a:pPr>
            <a:r>
              <a:rPr lang="en-US" sz="2800" dirty="0"/>
              <a:t>The bubbles coming from the car are CO</a:t>
            </a:r>
            <a:r>
              <a:rPr lang="en-US" sz="2000" dirty="0"/>
              <a:t>2</a:t>
            </a:r>
            <a:endParaRPr lang="en-US" sz="2800" dirty="0"/>
          </a:p>
        </p:txBody>
      </p:sp>
      <p:pic>
        <p:nvPicPr>
          <p:cNvPr id="7" name="Picture 6"/>
          <p:cNvPicPr>
            <a:picLocks noChangeAspect="1"/>
          </p:cNvPicPr>
          <p:nvPr/>
        </p:nvPicPr>
        <p:blipFill>
          <a:blip r:embed="rId2"/>
          <a:stretch>
            <a:fillRect/>
          </a:stretch>
        </p:blipFill>
        <p:spPr>
          <a:xfrm>
            <a:off x="3021067" y="3078252"/>
            <a:ext cx="3101866" cy="2989276"/>
          </a:xfrm>
          <a:prstGeom prst="rect">
            <a:avLst/>
          </a:prstGeom>
        </p:spPr>
      </p:pic>
    </p:spTree>
    <p:extLst>
      <p:ext uri="{BB962C8B-B14F-4D97-AF65-F5344CB8AC3E}">
        <p14:creationId xmlns:p14="http://schemas.microsoft.com/office/powerpoint/2010/main" val="17275298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75249"/>
            <a:ext cx="7399606" cy="707886"/>
          </a:xfrm>
          <a:prstGeom prst="rect">
            <a:avLst/>
          </a:prstGeom>
          <a:noFill/>
        </p:spPr>
        <p:txBody>
          <a:bodyPr wrap="square" rtlCol="0">
            <a:spAutoFit/>
          </a:bodyPr>
          <a:lstStyle/>
          <a:p>
            <a:pPr algn="ctr"/>
            <a:r>
              <a:rPr lang="en-US" sz="4000" dirty="0">
                <a:solidFill>
                  <a:srgbClr val="D7591A"/>
                </a:solidFill>
                <a:latin typeface="Calibri" panose="020F0502020204030204" pitchFamily="34" charset="0"/>
              </a:rPr>
              <a:t>Materials</a:t>
            </a:r>
          </a:p>
        </p:txBody>
      </p:sp>
      <p:sp>
        <p:nvSpPr>
          <p:cNvPr id="5" name="TextBox 4"/>
          <p:cNvSpPr txBox="1"/>
          <p:nvPr/>
        </p:nvSpPr>
        <p:spPr>
          <a:xfrm>
            <a:off x="914400" y="1609596"/>
            <a:ext cx="7399606"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Bottle</a:t>
            </a:r>
          </a:p>
          <a:p>
            <a:pPr marL="285750" indent="-285750">
              <a:buFont typeface="Arial" panose="020B0604020202020204" pitchFamily="34" charset="0"/>
              <a:buChar char="•"/>
            </a:pPr>
            <a:r>
              <a:rPr lang="en-US" sz="2800" dirty="0"/>
              <a:t>Water</a:t>
            </a:r>
          </a:p>
          <a:p>
            <a:pPr marL="285750" indent="-285750">
              <a:buFont typeface="Arial" panose="020B0604020202020204" pitchFamily="34" charset="0"/>
              <a:buChar char="•"/>
            </a:pPr>
            <a:r>
              <a:rPr lang="en-US" sz="2800" dirty="0"/>
              <a:t>Sodium Bicarbonate (baking soda)</a:t>
            </a:r>
          </a:p>
          <a:p>
            <a:pPr marL="285750" indent="-285750">
              <a:buFont typeface="Arial" panose="020B0604020202020204" pitchFamily="34" charset="0"/>
              <a:buChar char="•"/>
            </a:pPr>
            <a:r>
              <a:rPr lang="en-US" sz="2800" dirty="0"/>
              <a:t>Acetic acid (vinegar)</a:t>
            </a:r>
          </a:p>
          <a:p>
            <a:pPr marL="285750" indent="-285750">
              <a:buFont typeface="Arial" panose="020B0604020202020204" pitchFamily="34" charset="0"/>
              <a:buChar char="•"/>
            </a:pPr>
            <a:r>
              <a:rPr lang="en-US" sz="2800" dirty="0"/>
              <a:t>Water</a:t>
            </a:r>
          </a:p>
          <a:p>
            <a:pPr marL="285750" indent="-285750">
              <a:buFont typeface="Arial" panose="020B0604020202020204" pitchFamily="34" charset="0"/>
              <a:buChar char="•"/>
            </a:pPr>
            <a:r>
              <a:rPr lang="en-US" sz="2800" dirty="0"/>
              <a:t>1000 mL graduated cylinder</a:t>
            </a:r>
          </a:p>
          <a:p>
            <a:pPr marL="285750" indent="-285750">
              <a:buFont typeface="Arial" panose="020B0604020202020204" pitchFamily="34" charset="0"/>
              <a:buChar char="•"/>
            </a:pPr>
            <a:r>
              <a:rPr lang="en-US" sz="2800" dirty="0"/>
              <a:t>Measuring spoon</a:t>
            </a:r>
          </a:p>
          <a:p>
            <a:pPr marL="285750" indent="-285750">
              <a:buFont typeface="Arial" panose="020B0604020202020204" pitchFamily="34" charset="0"/>
              <a:buChar char="•"/>
            </a:pPr>
            <a:r>
              <a:rPr lang="en-US" sz="2800" dirty="0"/>
              <a:t>Weigh boats</a:t>
            </a:r>
          </a:p>
          <a:p>
            <a:pPr marL="285750" indent="-285750">
              <a:buFont typeface="Arial" panose="020B0604020202020204" pitchFamily="34" charset="0"/>
              <a:buChar char="•"/>
            </a:pPr>
            <a:r>
              <a:rPr lang="en-US" sz="2800" dirty="0" err="1"/>
              <a:t>K’nex</a:t>
            </a:r>
            <a:r>
              <a:rPr lang="en-US" sz="2800" dirty="0"/>
              <a:t> kits</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0" dirty="0">
                <a:solidFill>
                  <a:srgbClr val="D7591A"/>
                </a:solidFill>
                <a:latin typeface="Calibri" panose="020F0502020204030204" pitchFamily="34" charset="0"/>
              </a:rPr>
              <a:t>Procedure</a:t>
            </a:r>
          </a:p>
        </p:txBody>
      </p:sp>
      <p:sp>
        <p:nvSpPr>
          <p:cNvPr id="6" name="TextBox 5"/>
          <p:cNvSpPr txBox="1"/>
          <p:nvPr/>
        </p:nvSpPr>
        <p:spPr>
          <a:xfrm>
            <a:off x="791570" y="1473957"/>
            <a:ext cx="7560860" cy="5078313"/>
          </a:xfrm>
          <a:prstGeom prst="rect">
            <a:avLst/>
          </a:prstGeom>
          <a:noFill/>
        </p:spPr>
        <p:txBody>
          <a:bodyPr wrap="square" rtlCol="0">
            <a:spAutoFit/>
          </a:bodyPr>
          <a:lstStyle/>
          <a:p>
            <a:pPr marL="342900" indent="-342900">
              <a:buFont typeface="+mj-lt"/>
              <a:buAutoNum type="arabicPeriod"/>
            </a:pPr>
            <a:r>
              <a:rPr lang="en-US" sz="2400" dirty="0"/>
              <a:t>Measure reactants</a:t>
            </a:r>
          </a:p>
          <a:p>
            <a:pPr lvl="1"/>
            <a:r>
              <a:rPr lang="en-US" sz="2400" dirty="0"/>
              <a:t>6 g baking soda, 100 mL vinegar, 50 mL water</a:t>
            </a:r>
          </a:p>
          <a:p>
            <a:pPr marL="342900" indent="-342900">
              <a:buFont typeface="+mj-lt"/>
              <a:buAutoNum type="arabicPeriod"/>
            </a:pPr>
            <a:r>
              <a:rPr lang="en-US" sz="2400" dirty="0"/>
              <a:t>Build the car</a:t>
            </a:r>
          </a:p>
          <a:p>
            <a:pPr marL="342900" indent="-342900">
              <a:buFont typeface="+mj-lt"/>
              <a:buAutoNum type="arabicPeriod"/>
            </a:pPr>
            <a:r>
              <a:rPr lang="en-US" sz="2400" dirty="0"/>
              <a:t>Put the vinegar and water in the bottle</a:t>
            </a:r>
          </a:p>
          <a:p>
            <a:pPr marL="342900" indent="-342900">
              <a:buFont typeface="+mj-lt"/>
              <a:buAutoNum type="arabicPeriod"/>
            </a:pPr>
            <a:r>
              <a:rPr lang="en-US" sz="2400" dirty="0"/>
              <a:t>Go outside</a:t>
            </a:r>
          </a:p>
          <a:p>
            <a:pPr marL="342900" indent="-342900">
              <a:buFont typeface="+mj-lt"/>
              <a:buAutoNum type="arabicPeriod"/>
            </a:pPr>
            <a:r>
              <a:rPr lang="en-US" sz="2400" dirty="0"/>
              <a:t>When you’re ready to race your car quickly add the baking soda and let the bubbles build</a:t>
            </a:r>
          </a:p>
          <a:p>
            <a:pPr marL="342900" indent="-342900">
              <a:buFont typeface="+mj-lt"/>
              <a:buAutoNum type="arabicPeriod"/>
            </a:pPr>
            <a:r>
              <a:rPr lang="en-US" sz="2400" dirty="0"/>
              <a:t>Make sure the end is not pointing at a person</a:t>
            </a:r>
          </a:p>
          <a:p>
            <a:pPr marL="342900" indent="-342900">
              <a:buFont typeface="+mj-lt"/>
              <a:buAutoNum type="arabicPeriod"/>
            </a:pPr>
            <a:r>
              <a:rPr lang="en-US" sz="2400" dirty="0"/>
              <a:t>Release the bottle end and watch the car go</a:t>
            </a:r>
          </a:p>
          <a:p>
            <a:pPr marL="342900" indent="-342900">
              <a:buFont typeface="+mj-lt"/>
              <a:buAutoNum type="arabicPeriod"/>
            </a:pPr>
            <a:endParaRPr lang="en-US" sz="2400" dirty="0"/>
          </a:p>
          <a:p>
            <a:pPr marL="342900" indent="-342900">
              <a:buFont typeface="+mj-lt"/>
              <a:buAutoNum type="arabicPeriod"/>
            </a:pPr>
            <a:endParaRPr lang="en-US" sz="2400" dirty="0"/>
          </a:p>
          <a:p>
            <a:r>
              <a:rPr lang="en-US" sz="2400" dirty="0"/>
              <a:t>GENTLY SHAKE THE BOTTLES!</a:t>
            </a:r>
          </a:p>
          <a:p>
            <a:pPr marL="342900" indent="-342900">
              <a:buFont typeface="+mj-lt"/>
              <a:buAutoNum type="arabicPeriod"/>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3926749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0" dirty="0">
                <a:solidFill>
                  <a:srgbClr val="D7591A"/>
                </a:solidFill>
                <a:latin typeface="Calibri" panose="020F0502020204030204" pitchFamily="34" charset="0"/>
              </a:rPr>
              <a:t>Thrust</a:t>
            </a:r>
          </a:p>
        </p:txBody>
      </p:sp>
      <p:sp>
        <p:nvSpPr>
          <p:cNvPr id="5" name="TextBox 4"/>
          <p:cNvSpPr txBox="1"/>
          <p:nvPr/>
        </p:nvSpPr>
        <p:spPr>
          <a:xfrm>
            <a:off x="640080" y="1331339"/>
            <a:ext cx="4914559"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Thrust is a mechanical force, so the propulsion system must be in physical contact with a working fluid to produce thrust</a:t>
            </a:r>
          </a:p>
          <a:p>
            <a:pPr marL="285750" indent="-285750">
              <a:buFont typeface="Arial" panose="020B0604020202020204" pitchFamily="34" charset="0"/>
              <a:buChar char="•"/>
            </a:pPr>
            <a:r>
              <a:rPr lang="en-US" sz="2800" dirty="0"/>
              <a:t>Thrust is generated most often through the reaction of accelerating a mass of gas</a:t>
            </a:r>
          </a:p>
          <a:p>
            <a:pPr marL="285750" indent="-285750">
              <a:buFont typeface="Arial" panose="020B0604020202020204" pitchFamily="34" charset="0"/>
              <a:buChar char="•"/>
            </a:pPr>
            <a:r>
              <a:rPr lang="en-US" sz="2800" dirty="0"/>
              <a:t>Use the water to give the car more thrust</a:t>
            </a:r>
          </a:p>
        </p:txBody>
      </p:sp>
      <p:pic>
        <p:nvPicPr>
          <p:cNvPr id="6" name="Picture 5"/>
          <p:cNvPicPr>
            <a:picLocks noChangeAspect="1"/>
          </p:cNvPicPr>
          <p:nvPr/>
        </p:nvPicPr>
        <p:blipFill>
          <a:blip r:embed="rId3"/>
          <a:stretch>
            <a:fillRect/>
          </a:stretch>
        </p:blipFill>
        <p:spPr>
          <a:xfrm>
            <a:off x="5786651" y="937259"/>
            <a:ext cx="2132533" cy="4470337"/>
          </a:xfrm>
          <a:prstGeom prst="rect">
            <a:avLst/>
          </a:prstGeom>
        </p:spPr>
      </p:pic>
    </p:spTree>
    <p:extLst>
      <p:ext uri="{BB962C8B-B14F-4D97-AF65-F5344CB8AC3E}">
        <p14:creationId xmlns:p14="http://schemas.microsoft.com/office/powerpoint/2010/main" val="411745249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735037"/>
            <a:ext cx="8686800" cy="685800"/>
          </a:xfrm>
        </p:spPr>
        <p:txBody>
          <a:bodyPr/>
          <a:lstStyle/>
          <a:p>
            <a:pPr algn="ctr"/>
            <a:r>
              <a:rPr lang="en-US" sz="4000" b="0" dirty="0">
                <a:solidFill>
                  <a:srgbClr val="D7591A"/>
                </a:solidFill>
                <a:latin typeface="Calibri" panose="020F0502020204030204" pitchFamily="34" charset="0"/>
              </a:rPr>
              <a:t>Building the Car: Things to Keep in Mind</a:t>
            </a:r>
          </a:p>
        </p:txBody>
      </p:sp>
      <p:sp>
        <p:nvSpPr>
          <p:cNvPr id="5" name="TextBox 4"/>
          <p:cNvSpPr txBox="1"/>
          <p:nvPr/>
        </p:nvSpPr>
        <p:spPr>
          <a:xfrm>
            <a:off x="534573" y="1420837"/>
            <a:ext cx="454239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Do you want the bottle opening point up, down, or horizontal</a:t>
            </a:r>
          </a:p>
          <a:p>
            <a:pPr marL="285750" indent="-285750">
              <a:buFont typeface="Arial" panose="020B0604020202020204" pitchFamily="34" charset="0"/>
              <a:buChar char="•"/>
            </a:pPr>
            <a:r>
              <a:rPr lang="en-US" sz="2400" dirty="0"/>
              <a:t>Wheel size</a:t>
            </a:r>
          </a:p>
          <a:p>
            <a:pPr marL="285750" indent="-285750">
              <a:buFont typeface="Arial" panose="020B0604020202020204" pitchFamily="34" charset="0"/>
              <a:buChar char="•"/>
            </a:pPr>
            <a:r>
              <a:rPr lang="en-US" sz="2400" dirty="0"/>
              <a:t>How much water to add</a:t>
            </a:r>
          </a:p>
          <a:p>
            <a:pPr marL="742950" lvl="1" indent="-285750">
              <a:buFont typeface="Arial" panose="020B0604020202020204" pitchFamily="34" charset="0"/>
              <a:buChar char="•"/>
            </a:pPr>
            <a:r>
              <a:rPr lang="en-US" sz="2400" dirty="0"/>
              <a:t>Adds thrust, but will also add weight</a:t>
            </a:r>
          </a:p>
          <a:p>
            <a:pPr marL="285750" indent="-285750">
              <a:buFont typeface="Arial" panose="020B0604020202020204" pitchFamily="34" charset="0"/>
              <a:buChar char="•"/>
            </a:pPr>
            <a:r>
              <a:rPr lang="en-US" sz="2400" dirty="0"/>
              <a:t>Make the car go straight</a:t>
            </a:r>
          </a:p>
          <a:p>
            <a:pPr marL="285750" indent="-285750">
              <a:buFont typeface="Arial" panose="020B0604020202020204" pitchFamily="34" charset="0"/>
              <a:buChar char="•"/>
            </a:pPr>
            <a:r>
              <a:rPr lang="en-US" sz="2400" dirty="0"/>
              <a:t>Secure the bottle to the car</a:t>
            </a:r>
          </a:p>
          <a:p>
            <a:pPr marL="285750" indent="-285750">
              <a:buFont typeface="Arial" panose="020B0604020202020204" pitchFamily="34" charset="0"/>
              <a:buChar char="•"/>
            </a:pPr>
            <a:r>
              <a:rPr lang="en-US" sz="2400" dirty="0"/>
              <a:t>Keep the car from flipping over</a:t>
            </a:r>
          </a:p>
        </p:txBody>
      </p:sp>
      <p:pic>
        <p:nvPicPr>
          <p:cNvPr id="6" name="Picture 5"/>
          <p:cNvPicPr>
            <a:picLocks noChangeAspect="1"/>
          </p:cNvPicPr>
          <p:nvPr/>
        </p:nvPicPr>
        <p:blipFill rotWithShape="1">
          <a:blip r:embed="rId2"/>
          <a:srcRect l="18495" t="16692"/>
          <a:stretch/>
        </p:blipFill>
        <p:spPr>
          <a:xfrm>
            <a:off x="4902801" y="1925649"/>
            <a:ext cx="3749880" cy="2395562"/>
          </a:xfrm>
          <a:prstGeom prst="rect">
            <a:avLst/>
          </a:prstGeom>
        </p:spPr>
      </p:pic>
    </p:spTree>
    <p:extLst>
      <p:ext uri="{BB962C8B-B14F-4D97-AF65-F5344CB8AC3E}">
        <p14:creationId xmlns:p14="http://schemas.microsoft.com/office/powerpoint/2010/main" val="85124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0" dirty="0">
                <a:solidFill>
                  <a:srgbClr val="D7591A"/>
                </a:solidFill>
                <a:latin typeface="Calibri" panose="020F0502020204030204" pitchFamily="34" charset="0"/>
              </a:rPr>
              <a:t>Safety </a:t>
            </a:r>
          </a:p>
        </p:txBody>
      </p:sp>
      <p:sp>
        <p:nvSpPr>
          <p:cNvPr id="5" name="TextBox 4"/>
          <p:cNvSpPr txBox="1"/>
          <p:nvPr/>
        </p:nvSpPr>
        <p:spPr>
          <a:xfrm>
            <a:off x="689317" y="1392701"/>
            <a:ext cx="768096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Do not add too much baking soda</a:t>
            </a:r>
          </a:p>
          <a:p>
            <a:pPr marL="285750" indent="-285750">
              <a:buFont typeface="Arial" panose="020B0604020202020204" pitchFamily="34" charset="0"/>
              <a:buChar char="•"/>
            </a:pPr>
            <a:r>
              <a:rPr lang="en-US" sz="2400" dirty="0"/>
              <a:t>Dilute the vinegar with water</a:t>
            </a:r>
          </a:p>
          <a:p>
            <a:pPr marL="285750" indent="-285750">
              <a:buFont typeface="Arial" panose="020B0604020202020204" pitchFamily="34" charset="0"/>
              <a:buChar char="•"/>
            </a:pPr>
            <a:r>
              <a:rPr lang="en-US" sz="2400" dirty="0"/>
              <a:t>Wear safety goggles at all times</a:t>
            </a:r>
          </a:p>
          <a:p>
            <a:pPr marL="285750" indent="-285750">
              <a:buFont typeface="Arial" panose="020B0604020202020204" pitchFamily="34" charset="0"/>
              <a:buChar char="•"/>
            </a:pPr>
            <a:r>
              <a:rPr lang="en-US" sz="2400" dirty="0"/>
              <a:t>When the baking soda is in the bottle don’t point the bottle at your team members</a:t>
            </a:r>
          </a:p>
          <a:p>
            <a:pPr marL="285750" indent="-285750">
              <a:buFont typeface="Arial" panose="020B0604020202020204" pitchFamily="34" charset="0"/>
              <a:buChar char="•"/>
            </a:pPr>
            <a:r>
              <a:rPr lang="en-US" sz="2400" dirty="0"/>
              <a:t>Do not shake the bottles too much</a:t>
            </a:r>
          </a:p>
        </p:txBody>
      </p:sp>
      <p:pic>
        <p:nvPicPr>
          <p:cNvPr id="6" name="Picture 5"/>
          <p:cNvPicPr>
            <a:picLocks noChangeAspect="1"/>
          </p:cNvPicPr>
          <p:nvPr/>
        </p:nvPicPr>
        <p:blipFill>
          <a:blip r:embed="rId2"/>
          <a:stretch>
            <a:fillRect/>
          </a:stretch>
        </p:blipFill>
        <p:spPr>
          <a:xfrm>
            <a:off x="3074964" y="4069852"/>
            <a:ext cx="2602523" cy="1696819"/>
          </a:xfrm>
          <a:prstGeom prst="rect">
            <a:avLst/>
          </a:prstGeom>
        </p:spPr>
      </p:pic>
    </p:spTree>
    <p:extLst>
      <p:ext uri="{BB962C8B-B14F-4D97-AF65-F5344CB8AC3E}">
        <p14:creationId xmlns:p14="http://schemas.microsoft.com/office/powerpoint/2010/main" val="393968198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480" y="2240280"/>
            <a:ext cx="5029200" cy="1752600"/>
          </a:xfrm>
        </p:spPr>
        <p:txBody>
          <a:bodyPr/>
          <a:lstStyle/>
          <a:p>
            <a:r>
              <a:rPr lang="en-US" sz="9600" b="0" dirty="0">
                <a:solidFill>
                  <a:srgbClr val="D7591A"/>
                </a:solidFill>
                <a:latin typeface="Calibri" panose="020F0502020204030204" pitchFamily="34" charset="0"/>
              </a:rPr>
              <a:t>Go build!</a:t>
            </a:r>
          </a:p>
        </p:txBody>
      </p:sp>
    </p:spTree>
    <p:extLst>
      <p:ext uri="{BB962C8B-B14F-4D97-AF65-F5344CB8AC3E}">
        <p14:creationId xmlns:p14="http://schemas.microsoft.com/office/powerpoint/2010/main" val="2234914571"/>
      </p:ext>
    </p:extLst>
  </p:cSld>
  <p:clrMapOvr>
    <a:masterClrMapping/>
  </p:clrMapOvr>
  <p:transition>
    <p:fade/>
  </p:transition>
</p:sld>
</file>

<file path=ppt/theme/theme1.xml><?xml version="1.0" encoding="utf-8"?>
<a:theme xmlns:a="http://schemas.openxmlformats.org/drawingml/2006/main" name="PBO_Light_Template">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PBO_Light_Template.thmx</Template>
  <TotalTime>8228</TotalTime>
  <Words>335</Words>
  <Application>Microsoft Office PowerPoint</Application>
  <PresentationFormat>On-screen Show (4:3)</PresentationFormat>
  <Paragraphs>56</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Arial</vt:lpstr>
      <vt:lpstr>Calibri</vt:lpstr>
      <vt:lpstr>Cambria</vt:lpstr>
      <vt:lpstr>Tahoma</vt:lpstr>
      <vt:lpstr>Times</vt:lpstr>
      <vt:lpstr>PBO_Light_Template</vt:lpstr>
      <vt:lpstr>Reaction Chemistry Cars: Kitchen Chemistry</vt:lpstr>
      <vt:lpstr>Chemical Reaction</vt:lpstr>
      <vt:lpstr>How does the reaction work?</vt:lpstr>
      <vt:lpstr>PowerPoint Presentation</vt:lpstr>
      <vt:lpstr>Procedure</vt:lpstr>
      <vt:lpstr>Thrust</vt:lpstr>
      <vt:lpstr>Building the Car: Things to Keep in Mind</vt:lpstr>
      <vt:lpstr>Safety </vt:lpstr>
      <vt:lpstr>Go build!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Gary Dulude</dc:creator>
  <cp:lastModifiedBy>Rochefort, Willie</cp:lastModifiedBy>
  <cp:revision>160</cp:revision>
  <dcterms:created xsi:type="dcterms:W3CDTF">2010-01-08T17:54:29Z</dcterms:created>
  <dcterms:modified xsi:type="dcterms:W3CDTF">2019-06-15T18:18:51Z</dcterms:modified>
</cp:coreProperties>
</file>