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50" r:id="rId1"/>
  </p:sldMasterIdLst>
  <p:notesMasterIdLst>
    <p:notesMasterId r:id="rId19"/>
  </p:notesMasterIdLst>
  <p:sldIdLst>
    <p:sldId id="256" r:id="rId2"/>
    <p:sldId id="269" r:id="rId3"/>
    <p:sldId id="279" r:id="rId4"/>
    <p:sldId id="280" r:id="rId5"/>
    <p:sldId id="278" r:id="rId6"/>
    <p:sldId id="268" r:id="rId7"/>
    <p:sldId id="274" r:id="rId8"/>
    <p:sldId id="281" r:id="rId9"/>
    <p:sldId id="282" r:id="rId10"/>
    <p:sldId id="270" r:id="rId11"/>
    <p:sldId id="283" r:id="rId12"/>
    <p:sldId id="284" r:id="rId13"/>
    <p:sldId id="272" r:id="rId14"/>
    <p:sldId id="263" r:id="rId15"/>
    <p:sldId id="277" r:id="rId16"/>
    <p:sldId id="264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/>
    <p:restoredTop sz="94704"/>
  </p:normalViewPr>
  <p:slideViewPr>
    <p:cSldViewPr snapToGrid="0" snapToObjects="1">
      <p:cViewPr>
        <p:scale>
          <a:sx n="101" d="100"/>
          <a:sy n="101" d="100"/>
        </p:scale>
        <p:origin x="16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91C29-55C0-CB4E-AE49-1F75BFAD8E1E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2A30C-CBDE-AE40-B351-3AF7251D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1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30C-CBDE-AE40-B351-3AF7251D78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3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FDM printing </a:t>
            </a:r>
            <a:r>
              <a:rPr lang="mr-IN" dirty="0" smtClean="0"/>
              <a:t>–</a:t>
            </a:r>
            <a:r>
              <a:rPr lang="en-US" dirty="0" smtClean="0"/>
              <a:t> fused</a:t>
            </a:r>
            <a:r>
              <a:rPr lang="en-US" baseline="0" dirty="0" smtClean="0"/>
              <a:t> deposition modeling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30C-CBDE-AE40-B351-3AF7251D78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74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92C8-7597-CA40-9AFC-134167DDF160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44EC-5773-E343-BA76-DFDDBA073D62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BC3F-F207-DA4A-8D2C-D51D33B0324A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E47-7340-1440-A1C8-C33AA30F8B5B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4321-A19A-4D4D-A19E-FD080C300BED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8D453-0D16-7742-961F-1A8CBC52A65C}" type="datetime1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AE8E-DD6D-A641-859A-75E9D8FC971F}" type="datetime1">
              <a:rPr lang="en-US" smtClean="0"/>
              <a:t>8/16/18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FE15-8877-BD41-8551-2020346C2656}" type="datetime1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7F1E-3B8B-1047-A366-6E4F9AF43CD1}" type="datetime1">
              <a:rPr lang="en-US" smtClean="0"/>
              <a:t>8/16/18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EDD5-09F4-1D42-A56D-07A21206CA64}" type="datetime1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66544CF-9E0F-F54C-BC7E-A691628677EC}" type="datetime1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16BC6-66C4-5D4B-A0D4-C8F413E284F1}" type="datetime1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D5CFAB0-C71C-1F40-8D03-1E5E07063D8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06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7900" y="555905"/>
            <a:ext cx="10076952" cy="2541431"/>
          </a:xfrm>
        </p:spPr>
        <p:txBody>
          <a:bodyPr>
            <a:noAutofit/>
          </a:bodyPr>
          <a:lstStyle/>
          <a:p>
            <a:r>
              <a:rPr lang="en-US" sz="4800" dirty="0" smtClean="0"/>
              <a:t>Material Characterization of Thermoplastic Polyurethanes for 3D Printing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Zoey Mikalatos</a:t>
            </a:r>
          </a:p>
          <a:p>
            <a:r>
              <a:rPr lang="en-US" dirty="0" smtClean="0"/>
              <a:t>Mentors: Kelly Hollenbeck, Conor Harris, Dr. Skip Rochefort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fld id="{1D5CFAB0-C71C-1F40-8D03-1E5E07063D80}" type="slidenum">
              <a:rPr lang="en-US" sz="2000" smtClean="0"/>
              <a:t>1</a:t>
            </a:fld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4820" r="3959" b="3455"/>
          <a:stretch/>
        </p:blipFill>
        <p:spPr>
          <a:xfrm>
            <a:off x="368852" y="4009707"/>
            <a:ext cx="1663147" cy="1669773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605" y="4009706"/>
            <a:ext cx="1585228" cy="16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>
            <a:normAutofit fontScale="92500" lnSpcReduction="10000"/>
          </a:bodyPr>
          <a:lstStyle/>
          <a:p>
            <a:fld id="{1D5CFAB0-C71C-1F40-8D03-1E5E07063D80}" type="slidenum">
              <a:rPr lang="en-US" sz="2000" smtClean="0"/>
              <a:t>10</a:t>
            </a:fld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222" r="2964"/>
          <a:stretch/>
        </p:blipFill>
        <p:spPr>
          <a:xfrm rot="5400000">
            <a:off x="5382908" y="600075"/>
            <a:ext cx="6858000" cy="565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6900" y="365125"/>
            <a:ext cx="3278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+mj-lt"/>
              </a:rPr>
              <a:t>3ntr 3D Printer</a:t>
            </a:r>
            <a:endParaRPr lang="en-US" sz="400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573" y="1213008"/>
            <a:ext cx="4546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Printed strips 1mm by 250mm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Starting at 240°C, moving down in increments of 2°C until polymer does not flow or adhere any longer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Time the printer as it prints the strips (105 seconds)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Find the mass of </a:t>
            </a:r>
            <a:r>
              <a:rPr lang="en-US" sz="2400" dirty="0"/>
              <a:t>the strips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Mass over time gives mass flow rate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Look at quality of strips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86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445" r="1389" b="2209"/>
          <a:stretch/>
        </p:blipFill>
        <p:spPr>
          <a:xfrm>
            <a:off x="277205" y="0"/>
            <a:ext cx="1163759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80981" y="0"/>
            <a:ext cx="811019" cy="503578"/>
          </a:xfrm>
        </p:spPr>
        <p:txBody>
          <a:bodyPr/>
          <a:lstStyle/>
          <a:p>
            <a:fld id="{1D5CFAB0-C71C-1F40-8D03-1E5E07063D80}" type="slidenum">
              <a:rPr lang="en-US" sz="1900" smtClean="0"/>
              <a:t>11</a:t>
            </a:fld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592168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2151" r="883" b="1538"/>
          <a:stretch/>
        </p:blipFill>
        <p:spPr>
          <a:xfrm>
            <a:off x="141174" y="0"/>
            <a:ext cx="11909652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80981" y="0"/>
            <a:ext cx="811019" cy="503578"/>
          </a:xfrm>
        </p:spPr>
        <p:txBody>
          <a:bodyPr/>
          <a:lstStyle/>
          <a:p>
            <a:fld id="{1D5CFAB0-C71C-1F40-8D03-1E5E07063D80}" type="slidenum">
              <a:rPr lang="en-US" sz="1900" smtClean="0"/>
              <a:t>12</a:t>
            </a:fld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16252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>
            <a:normAutofit fontScale="92500" lnSpcReduction="10000"/>
          </a:bodyPr>
          <a:lstStyle/>
          <a:p>
            <a:fld id="{1D5CFAB0-C71C-1F40-8D03-1E5E07063D80}" type="slidenum">
              <a:rPr lang="en-US" sz="2000" smtClean="0"/>
              <a:t>13</a:t>
            </a:fld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5802" b="15557"/>
          <a:stretch/>
        </p:blipFill>
        <p:spPr>
          <a:xfrm rot="5400000">
            <a:off x="4310333" y="1399010"/>
            <a:ext cx="6849320" cy="405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35293" y="26278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Piston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35293" y="142642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Heated Barrel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585893" y="378670"/>
            <a:ext cx="1447800" cy="920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/>
          <p:cNvSpPr/>
          <p:nvPr/>
        </p:nvSpPr>
        <p:spPr>
          <a:xfrm rot="16200000">
            <a:off x="8167552" y="280435"/>
            <a:ext cx="506862" cy="3298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585893" y="1532240"/>
            <a:ext cx="1447800" cy="920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/>
          <p:cNvSpPr/>
          <p:nvPr/>
        </p:nvSpPr>
        <p:spPr>
          <a:xfrm rot="16200000">
            <a:off x="8167552" y="1408605"/>
            <a:ext cx="506862" cy="3298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35293" y="557932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135293" y="326792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Die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309793" y="5719020"/>
            <a:ext cx="723900" cy="910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/>
          <p:cNvSpPr/>
          <p:nvPr/>
        </p:nvSpPr>
        <p:spPr>
          <a:xfrm rot="16200000">
            <a:off x="8891451" y="5599076"/>
            <a:ext cx="506862" cy="3298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400000">
            <a:off x="7615481" y="3091173"/>
            <a:ext cx="723900" cy="910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/>
        </p:nvSpPr>
        <p:spPr>
          <a:xfrm>
            <a:off x="7724000" y="2444905"/>
            <a:ext cx="506862" cy="3298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977431" y="3406550"/>
            <a:ext cx="2056262" cy="920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673080" y="262782"/>
            <a:ext cx="3539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+mj-lt"/>
              </a:rPr>
              <a:t>Melt Flow Index</a:t>
            </a:r>
            <a:endParaRPr lang="en-US" sz="40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4500" y="1219200"/>
            <a:ext cx="47683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Verification that the polymer flows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18°C above the DSC melt temperature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1.1kg weight on piston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240 seconds melt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3 cuts, 20 seconds between cuts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3 trials for each polymer, 5g per trial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95A TPU at 230°C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MFI = 39.0 g/10 </a:t>
            </a:r>
            <a:r>
              <a:rPr lang="en-US" sz="2400" dirty="0" smtClean="0"/>
              <a:t>min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75D TPU at 220°C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MFI = 19.8 g/10 min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04133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>
            <a:normAutofit fontScale="92500" lnSpcReduction="10000"/>
          </a:bodyPr>
          <a:lstStyle/>
          <a:p>
            <a:fld id="{1D5CFAB0-C71C-1F40-8D03-1E5E07063D80}" type="slidenum">
              <a:rPr lang="en-US" sz="2000" smtClean="0"/>
              <a:t>14</a:t>
            </a:fld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451579" y="2070100"/>
            <a:ext cx="960327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/>
              <a:t>DSC, MFI, and line printing tests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Printing parameters for different hardness TPUs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800" dirty="0"/>
              <a:t>95A: Good print quality from 210°C to 220°C, best flow </a:t>
            </a:r>
            <a:r>
              <a:rPr lang="en-US" sz="2800" dirty="0" smtClean="0"/>
              <a:t>rate at </a:t>
            </a:r>
            <a:r>
              <a:rPr lang="en-US" sz="2800" dirty="0"/>
              <a:t>220°C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800" dirty="0"/>
              <a:t>75D: Good print quality from 212°C to 230°C, best flow </a:t>
            </a:r>
            <a:r>
              <a:rPr lang="en-US" sz="2800" dirty="0" smtClean="0"/>
              <a:t>rate at </a:t>
            </a:r>
            <a:r>
              <a:rPr lang="en-US" sz="2800" dirty="0"/>
              <a:t>228°C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78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Differences in adhesion in different types of TPU</a:t>
            </a:r>
          </a:p>
          <a:p>
            <a:pPr lvl="1"/>
            <a:r>
              <a:rPr lang="en-US" sz="2400" dirty="0" smtClean="0"/>
              <a:t>95A adhesion compared to 75D adhesion</a:t>
            </a:r>
          </a:p>
          <a:p>
            <a:r>
              <a:rPr lang="en-US" sz="2800" dirty="0" smtClean="0"/>
              <a:t>Correlation of characterization and printing quality for different polymers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fld id="{1D5CFAB0-C71C-1F40-8D03-1E5E07063D80}" type="slidenum">
              <a:rPr lang="en-US" sz="2000" smtClean="0"/>
              <a:t>15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2664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Skip Rochefort</a:t>
            </a:r>
          </a:p>
          <a:p>
            <a:r>
              <a:rPr lang="en-US" dirty="0" smtClean="0"/>
              <a:t>Kelly Hollenbeck</a:t>
            </a:r>
          </a:p>
          <a:p>
            <a:r>
              <a:rPr lang="en-US" dirty="0" smtClean="0"/>
              <a:t>Conor Harris </a:t>
            </a:r>
          </a:p>
          <a:p>
            <a:r>
              <a:rPr lang="en-US" dirty="0" smtClean="0"/>
              <a:t>Sylvia Sorenson</a:t>
            </a:r>
          </a:p>
          <a:p>
            <a:r>
              <a:rPr lang="en-US" dirty="0" smtClean="0"/>
              <a:t>Oregon State University</a:t>
            </a:r>
          </a:p>
          <a:p>
            <a:r>
              <a:rPr lang="en-US" dirty="0" smtClean="0"/>
              <a:t>Saturday Academy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fld id="{1D5CFAB0-C71C-1F40-8D03-1E5E07063D80}" type="slidenum">
              <a:rPr lang="en-US" sz="2000" smtClean="0"/>
              <a:t>16</a:t>
            </a:fld>
            <a:endParaRPr lang="en-US" sz="2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7327" y="1338193"/>
            <a:ext cx="4269388" cy="32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77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80981" y="0"/>
            <a:ext cx="811019" cy="503578"/>
          </a:xfrm>
        </p:spPr>
        <p:txBody>
          <a:bodyPr/>
          <a:lstStyle/>
          <a:p>
            <a:fld id="{1D5CFAB0-C71C-1F40-8D03-1E5E07063D80}" type="slidenum">
              <a:rPr lang="en-US" sz="1900" smtClean="0"/>
              <a:t>17</a:t>
            </a:fld>
            <a:endParaRPr lang="en-US" sz="1900" dirty="0"/>
          </a:p>
        </p:txBody>
      </p:sp>
      <p:sp>
        <p:nvSpPr>
          <p:cNvPr id="3" name="TextBox 2"/>
          <p:cNvSpPr txBox="1"/>
          <p:nvPr/>
        </p:nvSpPr>
        <p:spPr>
          <a:xfrm>
            <a:off x="4268416" y="1930400"/>
            <a:ext cx="36551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3137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3D Printing</a:t>
            </a:r>
          </a:p>
          <a:p>
            <a:r>
              <a:rPr lang="en-US" sz="2400" dirty="0" smtClean="0"/>
              <a:t>Thermoplastic Polyurethane (TPU)</a:t>
            </a:r>
          </a:p>
          <a:p>
            <a:pPr lvl="1"/>
            <a:r>
              <a:rPr lang="en-US" sz="2200" dirty="0" smtClean="0"/>
              <a:t>Soft polymer</a:t>
            </a:r>
          </a:p>
          <a:p>
            <a:pPr lvl="1"/>
            <a:r>
              <a:rPr lang="en-US" sz="2200" dirty="0" smtClean="0"/>
              <a:t>Not commonly printed</a:t>
            </a:r>
          </a:p>
          <a:p>
            <a:pPr lvl="1"/>
            <a:r>
              <a:rPr lang="en-US" sz="2200" dirty="0" smtClean="0"/>
              <a:t>Different types</a:t>
            </a:r>
          </a:p>
          <a:p>
            <a:pPr lvl="2"/>
            <a:r>
              <a:rPr lang="en-US" sz="2000" dirty="0" smtClean="0"/>
              <a:t>95A and 75D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/>
          <a:lstStyle/>
          <a:p>
            <a:fld id="{1D5CFAB0-C71C-1F40-8D03-1E5E07063D80}" type="slidenum">
              <a:rPr lang="en-US" sz="2000" smtClean="0"/>
              <a:t>2</a:t>
            </a:fld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7" b="28775"/>
          <a:stretch/>
        </p:blipFill>
        <p:spPr>
          <a:xfrm rot="5400000">
            <a:off x="5264150" y="2127250"/>
            <a:ext cx="6858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>
            <a:normAutofit fontScale="92500" lnSpcReduction="10000"/>
          </a:bodyPr>
          <a:lstStyle/>
          <a:p>
            <a:fld id="{1D5CFAB0-C71C-1F40-8D03-1E5E07063D80}" type="slidenum">
              <a:rPr lang="en-US" sz="2000" smtClean="0"/>
              <a:t>3</a:t>
            </a:fld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2" y="2170255"/>
            <a:ext cx="10608316" cy="34311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3908" y="766733"/>
            <a:ext cx="7290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+mj-lt"/>
              </a:rPr>
              <a:t>SHORE HARDNESS AND DUROMETER</a:t>
            </a:r>
            <a:endParaRPr lang="en-US" sz="32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8400558" y="3222974"/>
            <a:ext cx="254492" cy="2441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528991" y="3738355"/>
            <a:ext cx="254492" cy="24412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8789" y="5826323"/>
            <a:ext cx="5860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www.smooth-on.com</a:t>
            </a:r>
            <a:r>
              <a:rPr lang="en-US" sz="1400" dirty="0"/>
              <a:t>/pw/site/assets/files/30090/</a:t>
            </a:r>
            <a:r>
              <a:rPr lang="en-US" sz="1400" dirty="0" err="1"/>
              <a:t>durometerchart.png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25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- Printer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5393721" cy="345061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Fused Deposition Modeling (FDM)</a:t>
            </a:r>
          </a:p>
          <a:p>
            <a:r>
              <a:rPr lang="en-US" sz="2800" dirty="0" smtClean="0"/>
              <a:t>3 extruders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80981" y="0"/>
            <a:ext cx="811019" cy="503578"/>
          </a:xfrm>
        </p:spPr>
        <p:txBody>
          <a:bodyPr/>
          <a:lstStyle/>
          <a:p>
            <a:fld id="{1D5CFAB0-C71C-1F40-8D03-1E5E07063D80}" type="slidenum">
              <a:rPr lang="en-US" sz="1900" smtClean="0"/>
              <a:t>4</a:t>
            </a:fld>
            <a:endParaRPr lang="en-US" sz="1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7250" b="8016"/>
          <a:stretch/>
        </p:blipFill>
        <p:spPr>
          <a:xfrm>
            <a:off x="7068833" y="2015732"/>
            <a:ext cx="4729467" cy="3768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7425" y="5850613"/>
            <a:ext cx="7677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https://s3-eu-west-1.amazonaws.com/3dhubs-knowledgebase/intro-fdm-3d-printing/3-fdm-schematic.png</a:t>
            </a:r>
          </a:p>
        </p:txBody>
      </p:sp>
    </p:spTree>
    <p:extLst>
      <p:ext uri="{BB962C8B-B14F-4D97-AF65-F5344CB8AC3E}">
        <p14:creationId xmlns:p14="http://schemas.microsoft.com/office/powerpoint/2010/main" val="48957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Purpose</a:t>
            </a:r>
          </a:p>
          <a:p>
            <a:pPr marL="342900" lvl="1" indent="-34290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dirty="0" smtClean="0"/>
              <a:t>Characterization of 95A and 75D TPU for printing</a:t>
            </a:r>
          </a:p>
          <a:p>
            <a:pPr marL="342900" lvl="1" indent="-342900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000" dirty="0" smtClean="0"/>
              <a:t>Establish connection between thermal characterization of polymer and print quality at different print temperatures</a:t>
            </a:r>
          </a:p>
          <a:p>
            <a:pPr marL="0" lvl="1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2000" dirty="0"/>
          </a:p>
          <a:p>
            <a:pPr marL="0" lvl="1" indent="0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 smtClean="0"/>
              <a:t>Method</a:t>
            </a:r>
          </a:p>
          <a:p>
            <a:pPr marL="342900" lvl="1" indent="-342900">
              <a:spcBef>
                <a:spcPts val="0"/>
              </a:spcBef>
              <a:buClrTx/>
              <a:buSzTx/>
            </a:pPr>
            <a:r>
              <a:rPr lang="en-US" sz="2000" dirty="0" smtClean="0"/>
              <a:t>Differential Scanning Calorimeter (DSC)</a:t>
            </a:r>
          </a:p>
          <a:p>
            <a:pPr marL="342900" lvl="1" indent="-342900">
              <a:spcBef>
                <a:spcPts val="0"/>
              </a:spcBef>
              <a:buClrTx/>
              <a:buSzTx/>
            </a:pPr>
            <a:r>
              <a:rPr lang="en-US" sz="2000" dirty="0" smtClean="0"/>
              <a:t>Melt Flow Index (MFI) </a:t>
            </a:r>
          </a:p>
          <a:p>
            <a:pPr marL="342900" lvl="1" indent="-342900">
              <a:spcBef>
                <a:spcPts val="0"/>
              </a:spcBef>
              <a:buClrTx/>
              <a:buSzTx/>
            </a:pPr>
            <a:r>
              <a:rPr lang="en-US" sz="2000" dirty="0" smtClean="0"/>
              <a:t>Line printing on the 3D printer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80981" y="0"/>
            <a:ext cx="811019" cy="503578"/>
          </a:xfrm>
        </p:spPr>
        <p:txBody>
          <a:bodyPr>
            <a:normAutofit/>
          </a:bodyPr>
          <a:lstStyle/>
          <a:p>
            <a:fld id="{1D5CFAB0-C71C-1F40-8D03-1E5E07063D80}" type="slidenum">
              <a:rPr lang="en-US" sz="1900" smtClean="0"/>
              <a:t>5</a:t>
            </a:fld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065086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398041"/>
            <a:ext cx="6199190" cy="3124201"/>
          </a:xfrm>
        </p:spPr>
        <p:txBody>
          <a:bodyPr>
            <a:normAutofit/>
          </a:bodyPr>
          <a:lstStyle/>
          <a:p>
            <a:r>
              <a:rPr lang="en-US" dirty="0"/>
              <a:t>Capable of 3D printing parts which need to be flexible</a:t>
            </a:r>
          </a:p>
          <a:p>
            <a:pPr lvl="1"/>
            <a:r>
              <a:rPr lang="en-US" dirty="0"/>
              <a:t>Parts for the </a:t>
            </a:r>
            <a:r>
              <a:rPr lang="en-US" dirty="0" smtClean="0"/>
              <a:t>lab</a:t>
            </a:r>
          </a:p>
          <a:p>
            <a:r>
              <a:rPr lang="en-US" dirty="0" smtClean="0"/>
              <a:t>Adhesion between different polymers</a:t>
            </a:r>
          </a:p>
          <a:p>
            <a:r>
              <a:rPr lang="en-US" dirty="0" smtClean="0"/>
              <a:t>Characterizing new polymers for 3D printing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>
            <a:normAutofit fontScale="92500" lnSpcReduction="10000"/>
          </a:bodyPr>
          <a:lstStyle/>
          <a:p>
            <a:fld id="{1D5CFAB0-C71C-1F40-8D03-1E5E07063D80}" type="slidenum">
              <a:rPr lang="en-US" sz="2000" smtClean="0"/>
              <a:t>6</a:t>
            </a:fld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50769" y="2398041"/>
            <a:ext cx="4145028" cy="31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0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640833" y="0"/>
            <a:ext cx="551167" cy="365125"/>
          </a:xfrm>
        </p:spPr>
        <p:txBody>
          <a:bodyPr>
            <a:normAutofit fontScale="92500" lnSpcReduction="10000"/>
          </a:bodyPr>
          <a:lstStyle/>
          <a:p>
            <a:fld id="{1D5CFAB0-C71C-1F40-8D03-1E5E07063D80}" type="slidenum">
              <a:rPr lang="en-US" sz="2000" smtClean="0"/>
              <a:t>7</a:t>
            </a:fld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0370" r="16111"/>
          <a:stretch/>
        </p:blipFill>
        <p:spPr>
          <a:xfrm rot="5400000">
            <a:off x="4413249" y="841810"/>
            <a:ext cx="5702302" cy="6330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2583" y="365125"/>
            <a:ext cx="98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Differential </a:t>
            </a:r>
            <a:r>
              <a:rPr lang="en-US" sz="4000" smtClean="0">
                <a:latin typeface="+mj-lt"/>
              </a:rPr>
              <a:t>Scanning Calorimetry (DSC)</a:t>
            </a:r>
            <a:endParaRPr lang="en-US" sz="40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693" y="1964040"/>
            <a:ext cx="1002607" cy="1060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/>
          <p:cNvSpPr/>
          <p:nvPr/>
        </p:nvSpPr>
        <p:spPr>
          <a:xfrm rot="16200000">
            <a:off x="9488352" y="1865805"/>
            <a:ext cx="506862" cy="3298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74020" y="183240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Controls</a:t>
            </a:r>
            <a:endParaRPr lang="en-US"/>
          </a:p>
        </p:txBody>
      </p:sp>
      <p:sp>
        <p:nvSpPr>
          <p:cNvPr id="9" name="Triangle 8"/>
          <p:cNvSpPr/>
          <p:nvPr/>
        </p:nvSpPr>
        <p:spPr>
          <a:xfrm rot="16200000">
            <a:off x="7587286" y="3588508"/>
            <a:ext cx="506862" cy="3298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05627" y="3700387"/>
            <a:ext cx="2903673" cy="969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29065" y="3564177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Sample</a:t>
            </a:r>
            <a:endParaRPr lang="en-US"/>
          </a:p>
        </p:txBody>
      </p:sp>
      <p:sp>
        <p:nvSpPr>
          <p:cNvPr id="12" name="Triangle 11"/>
          <p:cNvSpPr/>
          <p:nvPr/>
        </p:nvSpPr>
        <p:spPr>
          <a:xfrm>
            <a:off x="5174287" y="4820408"/>
            <a:ext cx="506862" cy="3298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84801" y="5637136"/>
            <a:ext cx="5524500" cy="1124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5123668" y="5386854"/>
            <a:ext cx="613752" cy="1117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074020" y="5508693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Flange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9600" y="1239103"/>
            <a:ext cx="332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Two passes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10-15mg of polymer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-80°C to 280°C (95A)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-80°C to 250°C (75D)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624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80981" y="0"/>
            <a:ext cx="811019" cy="503578"/>
          </a:xfrm>
        </p:spPr>
        <p:txBody>
          <a:bodyPr/>
          <a:lstStyle/>
          <a:p>
            <a:fld id="{1D5CFAB0-C71C-1F40-8D03-1E5E07063D80}" type="slidenum">
              <a:rPr lang="en-US" sz="1900" smtClean="0"/>
              <a:t>8</a:t>
            </a:fld>
            <a:endParaRPr lang="en-US" sz="1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88" y="24268855"/>
            <a:ext cx="7709842" cy="595760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88" y="24421255"/>
            <a:ext cx="7709842" cy="595760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88" y="24573655"/>
            <a:ext cx="7709842" cy="595760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2212" r="1587" b="1961"/>
          <a:stretch/>
        </p:blipFill>
        <p:spPr>
          <a:xfrm>
            <a:off x="1619949" y="-2526"/>
            <a:ext cx="8952103" cy="68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48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80981" y="0"/>
            <a:ext cx="811019" cy="503578"/>
          </a:xfrm>
        </p:spPr>
        <p:txBody>
          <a:bodyPr/>
          <a:lstStyle/>
          <a:p>
            <a:fld id="{1D5CFAB0-C71C-1F40-8D03-1E5E07063D80}" type="slidenum">
              <a:rPr lang="en-US" sz="1900" smtClean="0"/>
              <a:t>9</a:t>
            </a:fld>
            <a:endParaRPr lang="en-US" sz="1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1199" r="1248" b="1561"/>
          <a:stretch/>
        </p:blipFill>
        <p:spPr>
          <a:xfrm>
            <a:off x="1592311" y="-12700"/>
            <a:ext cx="900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2760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8479</TotalTime>
  <Words>388</Words>
  <Application>Microsoft Macintosh PowerPoint</Application>
  <PresentationFormat>Widescreen</PresentationFormat>
  <Paragraphs>97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Gill Sans MT</vt:lpstr>
      <vt:lpstr>Mangal</vt:lpstr>
      <vt:lpstr>Arial</vt:lpstr>
      <vt:lpstr>Gallery</vt:lpstr>
      <vt:lpstr>Material Characterization of Thermoplastic Polyurethanes for 3D Printing</vt:lpstr>
      <vt:lpstr>Introduction</vt:lpstr>
      <vt:lpstr>PowerPoint Presentation</vt:lpstr>
      <vt:lpstr>Background - Printer</vt:lpstr>
      <vt:lpstr>Overview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Future Work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Characterization of Thermoplastic Polyurethanes for 3D Printing</dc:title>
  <dc:creator>My Stories</dc:creator>
  <cp:lastModifiedBy>My Stories</cp:lastModifiedBy>
  <cp:revision>41</cp:revision>
  <dcterms:created xsi:type="dcterms:W3CDTF">2018-08-08T21:00:35Z</dcterms:created>
  <dcterms:modified xsi:type="dcterms:W3CDTF">2018-08-16T17:19:32Z</dcterms:modified>
</cp:coreProperties>
</file>