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04"/>
  </p:normalViewPr>
  <p:slideViewPr>
    <p:cSldViewPr snapToGrid="0" snapToObjects="1">
      <p:cViewPr varScale="1">
        <p:scale>
          <a:sx n="85" d="100"/>
          <a:sy n="85" d="100"/>
        </p:scale>
        <p:origin x="19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5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4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3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8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6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1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7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7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A4097-1DF9-464C-9E9E-97828F1D5D52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C7D3-B62B-3548-BBE7-10071BBC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4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search.oregonstate.edu/ori/responsible-conduct-resear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CS/ECE 507-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002</a:t>
            </a:r>
            <a:r>
              <a:rPr lang="en-US" dirty="0" smtClean="0"/>
              <a:t>: required for graduation?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546"/>
            <a:ext cx="10515600" cy="4351338"/>
          </a:xfrm>
        </p:spPr>
        <p:txBody>
          <a:bodyPr/>
          <a:lstStyle/>
          <a:p>
            <a:r>
              <a:rPr lang="en-US" dirty="0" smtClean="0"/>
              <a:t>Not actually required: You have 2 choices.  </a:t>
            </a:r>
            <a:r>
              <a:rPr lang="en-US" u="sng" dirty="0"/>
              <a:t>E</a:t>
            </a:r>
            <a:r>
              <a:rPr lang="en-US" u="sng" dirty="0" smtClean="0"/>
              <a:t>ither one</a:t>
            </a:r>
            <a:r>
              <a:rPr lang="en-US" dirty="0" smtClean="0"/>
              <a:t> satisfies graduation requirements.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Choice1</a:t>
            </a:r>
            <a:r>
              <a:rPr lang="en-US" dirty="0" smtClean="0"/>
              <a:t>:  Take CS/ECE 507-</a:t>
            </a:r>
            <a:r>
              <a:rPr lang="en-US" b="1" u="dbl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002</a:t>
            </a:r>
            <a:r>
              <a:rPr lang="en-US" dirty="0" smtClean="0"/>
              <a:t> (3 hours credit)</a:t>
            </a:r>
          </a:p>
          <a:p>
            <a:pPr lvl="2"/>
            <a:r>
              <a:rPr lang="en-US" dirty="0" smtClean="0"/>
              <a:t>If you do this choice, </a:t>
            </a:r>
            <a:r>
              <a:rPr lang="en-US" u="sng" dirty="0" smtClean="0"/>
              <a:t>don’t</a:t>
            </a:r>
            <a:r>
              <a:rPr lang="en-US" dirty="0" smtClean="0"/>
              <a:t> register for CS/ECE 507-</a:t>
            </a:r>
            <a:r>
              <a:rPr lang="en-US" u="sng" dirty="0" smtClean="0"/>
              <a:t>001</a:t>
            </a:r>
            <a:r>
              <a:rPr lang="en-US" dirty="0" smtClean="0"/>
              <a:t> (colloquium), this term, and </a:t>
            </a:r>
            <a:r>
              <a:rPr lang="en-US" u="sng" dirty="0" smtClean="0"/>
              <a:t>don’t</a:t>
            </a:r>
            <a:r>
              <a:rPr lang="en-US" dirty="0" smtClean="0"/>
              <a:t> have to go to colloquium this term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Choice2</a:t>
            </a:r>
            <a:r>
              <a:rPr lang="en-US" dirty="0" smtClean="0"/>
              <a:t>:  Take CS/ECE 507-</a:t>
            </a:r>
            <a:r>
              <a:rPr lang="en-US" b="1" u="sng" dirty="0" smtClean="0">
                <a:solidFill>
                  <a:srgbClr val="FF0000"/>
                </a:solidFill>
              </a:rPr>
              <a:t>001</a:t>
            </a:r>
            <a:r>
              <a:rPr lang="en-US" dirty="0" smtClean="0"/>
              <a:t> (1 hour credit) and also do the </a:t>
            </a:r>
            <a:r>
              <a:rPr lang="en-US" b="1" dirty="0" smtClean="0">
                <a:solidFill>
                  <a:srgbClr val="FF0000"/>
                </a:solidFill>
              </a:rPr>
              <a:t>CITI</a:t>
            </a:r>
            <a:r>
              <a:rPr lang="en-US" dirty="0" smtClean="0"/>
              <a:t> online ethics training here: </a:t>
            </a:r>
            <a:r>
              <a:rPr lang="en-US" dirty="0" smtClean="0">
                <a:hlinkClick r:id="rId2"/>
              </a:rPr>
              <a:t>http://research.oregonstate.edu/ori/responsible-conduct-research</a:t>
            </a:r>
            <a:r>
              <a:rPr lang="en-US" dirty="0" smtClean="0"/>
              <a:t>.  </a:t>
            </a:r>
          </a:p>
          <a:p>
            <a:pPr lvl="2"/>
            <a:r>
              <a:rPr lang="en-US" dirty="0" smtClean="0"/>
              <a:t>If you do this choice, </a:t>
            </a:r>
            <a:r>
              <a:rPr lang="en-US" u="sng" dirty="0" smtClean="0"/>
              <a:t>don’t</a:t>
            </a:r>
            <a:r>
              <a:rPr lang="en-US" dirty="0" smtClean="0"/>
              <a:t> register for CS/ECE 507-</a:t>
            </a:r>
            <a:r>
              <a:rPr lang="en-US" dirty="0" smtClean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002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If you do this choice, </a:t>
            </a:r>
            <a:r>
              <a:rPr lang="en-US" u="sng" dirty="0" smtClean="0"/>
              <a:t>do</a:t>
            </a:r>
            <a:r>
              <a:rPr lang="en-US" dirty="0" smtClean="0"/>
              <a:t> go to colloquium.</a:t>
            </a:r>
          </a:p>
          <a:p>
            <a:r>
              <a:rPr lang="en-US" dirty="0" smtClean="0"/>
              <a:t>What are the advantages of each?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Choice1</a:t>
            </a:r>
            <a:r>
              <a:rPr lang="en-US" dirty="0" smtClean="0"/>
              <a:t>: You’ll learn professionalism and diversity skills, not just ethics.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Choice2</a:t>
            </a:r>
            <a:r>
              <a:rPr lang="en-US" dirty="0" smtClean="0"/>
              <a:t>: You don’t have to participate in discussion, and only have to spend 1 hour in class per week instead of 2 (average week).</a:t>
            </a:r>
          </a:p>
        </p:txBody>
      </p:sp>
    </p:spTree>
    <p:extLst>
      <p:ext uri="{BB962C8B-B14F-4D97-AF65-F5344CB8AC3E}">
        <p14:creationId xmlns:p14="http://schemas.microsoft.com/office/powerpoint/2010/main" val="13164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154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CS/ECE 507-002: required for graduation?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CS/ECE 507 (002) fit with graduation requirements?</dc:title>
  <dc:creator>Burnett, Margaret</dc:creator>
  <cp:lastModifiedBy>Burnett, Margaret</cp:lastModifiedBy>
  <cp:revision>4</cp:revision>
  <dcterms:created xsi:type="dcterms:W3CDTF">2016-09-23T14:00:53Z</dcterms:created>
  <dcterms:modified xsi:type="dcterms:W3CDTF">2016-09-23T14:22:38Z</dcterms:modified>
</cp:coreProperties>
</file>