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6"/>
    <p:restoredTop sz="94643"/>
  </p:normalViewPr>
  <p:slideViewPr>
    <p:cSldViewPr snapToGrid="0" snapToObjects="1">
      <p:cViewPr varScale="1">
        <p:scale>
          <a:sx n="79" d="100"/>
          <a:sy n="79" d="100"/>
        </p:scale>
        <p:origin x="24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6313B-8A64-FF45-A885-974EB7DBFBC3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F859-ED6F-F14C-88FC-B7AF10452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1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CEB9-344D-41F2-A86F-E818B6AA8F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CEB9-344D-41F2-A86F-E818B6AA8F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CEB9-344D-41F2-A86F-E818B6AA8F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Bottom-up (passive) + Top-down (active); Dialog to receptors;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Optical nerve – Lateral geniculate nucleus – Primary visual cortex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Association, Action priming; GOAL-BASED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“95% of what you ‘see’ is what is already in your head”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  <a:latin typeface="Calibri" panose="020F0502020204030204" pitchFamily="34" charset="0"/>
              </a:rPr>
              <a:t>Awareness is a model of reality. It is not reality. </a:t>
            </a:r>
            <a:endParaRPr lang="en-US" sz="1200" dirty="0">
              <a:highlight>
                <a:srgbClr val="FFFF00"/>
              </a:highligh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CEB9-344D-41F2-A86F-E818B6AA8F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5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9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0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7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552D-42CF-0140-92CD-DAF17A38B669}" type="datetimeFigureOut">
              <a:rPr lang="en-US" smtClean="0"/>
              <a:t>4/9/18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DB72-CF37-EA48-BDF6-6B1A7EA2C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1" Type="http://schemas.openxmlformats.org/officeDocument/2006/relationships/video" Target="NULL" TargetMode="External"/><Relationship Id="rId2" Type="http://schemas.microsoft.com/office/2007/relationships/media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Relationship Id="rId1" Type="http://schemas.openxmlformats.org/officeDocument/2006/relationships/video" Target="NULL" TargetMode="External"/><Relationship Id="rId2" Type="http://schemas.microsoft.com/office/2007/relationships/media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458" y="1532264"/>
            <a:ext cx="6655085" cy="379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320863"/>
            <a:ext cx="11059472" cy="584775"/>
          </a:xfrm>
          <a:prstGeom prst="rect">
            <a:avLst/>
          </a:prstGeom>
          <a:solidFill>
            <a:srgbClr val="2344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0"/>
                <a:ea typeface="Segoe UI" pitchFamily="34" charset="0"/>
                <a:cs typeface="Segoe UI" pitchFamily="34" charset="0"/>
              </a:rPr>
              <a:t>How many times does the white team pass the ball?</a:t>
            </a:r>
            <a:endParaRPr lang="en-US" sz="3200" b="1" dirty="0">
              <a:solidFill>
                <a:schemeClr val="bg1"/>
              </a:solidFill>
              <a:latin typeface="Montserrat" panose="02000505000000020004" pitchFamily="2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3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Monkey_Business_Illusion_(MQ)[www.snagtube.com]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377" end="6074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4848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Monkey_Business_Illusion_(MQ)[www.snagtube.com]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71381" end="160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4848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310" y="1620864"/>
            <a:ext cx="6541383" cy="3590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320863"/>
            <a:ext cx="6407888" cy="584775"/>
          </a:xfrm>
          <a:prstGeom prst="rect">
            <a:avLst/>
          </a:prstGeom>
          <a:solidFill>
            <a:srgbClr val="2344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ontserrat" panose="02000505000000020004" pitchFamily="2" charset="0"/>
                <a:ea typeface="Segoe UI" pitchFamily="34" charset="0"/>
                <a:cs typeface="Segoe UI" pitchFamily="34" charset="0"/>
              </a:rPr>
              <a:t>Expectations drive attention.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4063" y="5585820"/>
            <a:ext cx="856387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  <a:ea typeface="Segoe UI" pitchFamily="34" charset="0"/>
                <a:cs typeface="Segoe UI" pitchFamily="34" charset="0"/>
              </a:rPr>
              <a:t>“I’ll see it when I believe it.” 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  <a:ea typeface="Segoe UI" pitchFamily="34" charset="0"/>
                <a:cs typeface="Segoe UI" pitchFamily="34" charset="0"/>
              </a:rPr>
              <a:t>- Thane Pittman</a:t>
            </a:r>
            <a:endParaRPr lang="en-US" sz="2667" dirty="0">
              <a:solidFill>
                <a:schemeClr val="tx1">
                  <a:lumMod val="50000"/>
                  <a:lumOff val="50000"/>
                </a:schemeClr>
              </a:solidFill>
              <a:latin typeface="Montserrat" panose="02000505000000020004" pitchFamily="2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896699">
            <a:off x="9281799" y="1795867"/>
            <a:ext cx="2033499" cy="3257712"/>
            <a:chOff x="2003007" y="1343025"/>
            <a:chExt cx="848248" cy="1358913"/>
          </a:xfrm>
        </p:grpSpPr>
        <p:sp>
          <p:nvSpPr>
            <p:cNvPr id="8" name="Rounded Rectangle 7"/>
            <p:cNvSpPr/>
            <p:nvPr/>
          </p:nvSpPr>
          <p:spPr>
            <a:xfrm>
              <a:off x="2003007" y="1343025"/>
              <a:ext cx="843051" cy="1343194"/>
            </a:xfrm>
            <a:prstGeom prst="roundRect">
              <a:avLst>
                <a:gd name="adj" fmla="val 10257"/>
              </a:avLst>
            </a:prstGeom>
            <a:solidFill>
              <a:schemeClr val="bg1"/>
            </a:solidFill>
            <a:ln w="254000">
              <a:noFill/>
            </a:ln>
            <a:effectLst>
              <a:outerShdw blurRad="177800" dist="50800" dir="4140000" algn="ctr" rotWithShape="0">
                <a:srgbClr val="000000">
                  <a:alpha val="2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3007" y="1356889"/>
              <a:ext cx="848248" cy="1345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9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89</Words>
  <Application>Microsoft Macintosh PowerPoint</Application>
  <PresentationFormat>Widescreen</PresentationFormat>
  <Paragraphs>13</Paragraphs>
  <Slides>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Calibri Light</vt:lpstr>
      <vt:lpstr>Montserrat</vt:lpstr>
      <vt:lpstr>Segoe UI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Burnett, Margaret</dc:creator>
  <cp:lastModifiedBy>Burnett, Margaret</cp:lastModifiedBy>
  <cp:revision>1</cp:revision>
  <dcterms:created xsi:type="dcterms:W3CDTF">2018-04-09T19:14:16Z</dcterms:created>
  <dcterms:modified xsi:type="dcterms:W3CDTF">2018-04-09T19:16:39Z</dcterms:modified>
</cp:coreProperties>
</file>