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18"/>
  </p:notesMasterIdLst>
  <p:handoutMasterIdLst>
    <p:handoutMasterId r:id="rId19"/>
  </p:handoutMasterIdLst>
  <p:sldIdLst>
    <p:sldId id="285" r:id="rId2"/>
    <p:sldId id="277" r:id="rId3"/>
    <p:sldId id="263" r:id="rId4"/>
    <p:sldId id="262" r:id="rId5"/>
    <p:sldId id="276" r:id="rId6"/>
    <p:sldId id="278" r:id="rId7"/>
    <p:sldId id="279" r:id="rId8"/>
    <p:sldId id="280" r:id="rId9"/>
    <p:sldId id="269" r:id="rId10"/>
    <p:sldId id="264" r:id="rId11"/>
    <p:sldId id="284" r:id="rId12"/>
    <p:sldId id="283" r:id="rId13"/>
    <p:sldId id="281" r:id="rId14"/>
    <p:sldId id="275" r:id="rId15"/>
    <p:sldId id="282" r:id="rId16"/>
    <p:sldId id="287" r:id="rId1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Palatino"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Palatino"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Palatino"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Palatino"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Palatino" charset="0"/>
        <a:ea typeface="ＭＳ Ｐゴシック" charset="0"/>
        <a:cs typeface="ＭＳ Ｐゴシック" charset="0"/>
      </a:defRPr>
    </a:lvl5pPr>
    <a:lvl6pPr marL="2286000" algn="l" defTabSz="457200" rtl="0" eaLnBrk="1" latinLnBrk="0" hangingPunct="1">
      <a:defRPr kern="1200">
        <a:solidFill>
          <a:schemeClr val="tx1"/>
        </a:solidFill>
        <a:latin typeface="Palatino" charset="0"/>
        <a:ea typeface="ＭＳ Ｐゴシック" charset="0"/>
        <a:cs typeface="ＭＳ Ｐゴシック" charset="0"/>
      </a:defRPr>
    </a:lvl6pPr>
    <a:lvl7pPr marL="2743200" algn="l" defTabSz="457200" rtl="0" eaLnBrk="1" latinLnBrk="0" hangingPunct="1">
      <a:defRPr kern="1200">
        <a:solidFill>
          <a:schemeClr val="tx1"/>
        </a:solidFill>
        <a:latin typeface="Palatino" charset="0"/>
        <a:ea typeface="ＭＳ Ｐゴシック" charset="0"/>
        <a:cs typeface="ＭＳ Ｐゴシック" charset="0"/>
      </a:defRPr>
    </a:lvl7pPr>
    <a:lvl8pPr marL="3200400" algn="l" defTabSz="457200" rtl="0" eaLnBrk="1" latinLnBrk="0" hangingPunct="1">
      <a:defRPr kern="1200">
        <a:solidFill>
          <a:schemeClr val="tx1"/>
        </a:solidFill>
        <a:latin typeface="Palatino" charset="0"/>
        <a:ea typeface="ＭＳ Ｐゴシック" charset="0"/>
        <a:cs typeface="ＭＳ Ｐゴシック" charset="0"/>
      </a:defRPr>
    </a:lvl8pPr>
    <a:lvl9pPr marL="3657600" algn="l" defTabSz="457200" rtl="0" eaLnBrk="1" latinLnBrk="0" hangingPunct="1">
      <a:defRPr kern="1200">
        <a:solidFill>
          <a:schemeClr val="tx1"/>
        </a:solidFill>
        <a:latin typeface="Palatino"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0488" autoAdjust="0"/>
  </p:normalViewPr>
  <p:slideViewPr>
    <p:cSldViewPr snapToGrid="0" snapToObjects="1">
      <p:cViewPr varScale="1">
        <p:scale>
          <a:sx n="69" d="100"/>
          <a:sy n="69" d="100"/>
        </p:scale>
        <p:origin x="1224" y="4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54AD675C-401E-904D-9D84-6321B9F9183C}" type="datetimeFigureOut">
              <a:rPr lang="en-US"/>
              <a:pPr>
                <a:defRPr/>
              </a:pPr>
              <a:t>8/26/2018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3C183F00-DB93-D440-9A93-B77C21BBDF63}" type="slidenum">
              <a:rPr lang="en-US"/>
              <a:pPr>
                <a:defRPr/>
              </a:pPr>
              <a:t>‹#›</a:t>
            </a:fld>
            <a:endParaRPr lang="en-US"/>
          </a:p>
        </p:txBody>
      </p:sp>
    </p:spTree>
    <p:extLst>
      <p:ext uri="{BB962C8B-B14F-4D97-AF65-F5344CB8AC3E}">
        <p14:creationId xmlns:p14="http://schemas.microsoft.com/office/powerpoint/2010/main" val="41797353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4ED5E471-87B7-D745-870F-6A2D890065D4}" type="datetimeFigureOut">
              <a:rPr lang="en-US"/>
              <a:pPr>
                <a:defRPr/>
              </a:pPr>
              <a:t>8/26/2018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61E8EF9-C769-4C43-9F5F-92CCEE7E6923}" type="slidenum">
              <a:rPr lang="en-US"/>
              <a:pPr>
                <a:defRPr/>
              </a:pPr>
              <a:t>‹#›</a:t>
            </a:fld>
            <a:endParaRPr lang="en-US"/>
          </a:p>
        </p:txBody>
      </p:sp>
    </p:spTree>
    <p:extLst>
      <p:ext uri="{BB962C8B-B14F-4D97-AF65-F5344CB8AC3E}">
        <p14:creationId xmlns:p14="http://schemas.microsoft.com/office/powerpoint/2010/main" val="22616290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Brett/Nicole </a:t>
            </a:r>
            <a:endParaRPr lang="en-US" dirty="0"/>
          </a:p>
        </p:txBody>
      </p:sp>
      <p:sp>
        <p:nvSpPr>
          <p:cNvPr id="4" name="Slide Number Placeholder 3"/>
          <p:cNvSpPr>
            <a:spLocks noGrp="1"/>
          </p:cNvSpPr>
          <p:nvPr>
            <p:ph type="sldNum" sz="quarter" idx="10"/>
          </p:nvPr>
        </p:nvSpPr>
        <p:spPr/>
        <p:txBody>
          <a:bodyPr/>
          <a:lstStyle/>
          <a:p>
            <a:fld id="{3655E324-799A-4974-8EBC-B92C0ADBC8FA}" type="slidenum">
              <a:rPr lang="en-US" altLang="en-US" smtClean="0"/>
              <a:pPr/>
              <a:t>0</a:t>
            </a:fld>
            <a:endParaRPr lang="en-US" altLang="en-US"/>
          </a:p>
        </p:txBody>
      </p:sp>
    </p:spTree>
    <p:extLst>
      <p:ext uri="{BB962C8B-B14F-4D97-AF65-F5344CB8AC3E}">
        <p14:creationId xmlns:p14="http://schemas.microsoft.com/office/powerpoint/2010/main" val="1498793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Stress</a:t>
            </a:r>
            <a:r>
              <a:rPr lang="en-US" baseline="0" dirty="0" smtClean="0"/>
              <a:t> taking math and science classes whether or not they plan on pursuing a STEM field – no such thing as too far behind to start engineering. Give examples of how they can get involved in engineering clubs or something completely different. A well rounded engineer is a better engineer. Mention the SESEY Summer camp at OSU over the summer. Research potential majors before starting college. This is good advice for anyone!</a:t>
            </a:r>
            <a:endParaRPr lang="en-US" dirty="0"/>
          </a:p>
        </p:txBody>
      </p:sp>
      <p:sp>
        <p:nvSpPr>
          <p:cNvPr id="4" name="Slide Number Placeholder 3"/>
          <p:cNvSpPr>
            <a:spLocks noGrp="1"/>
          </p:cNvSpPr>
          <p:nvPr>
            <p:ph type="sldNum" sz="quarter" idx="10"/>
          </p:nvPr>
        </p:nvSpPr>
        <p:spPr/>
        <p:txBody>
          <a:bodyPr/>
          <a:lstStyle/>
          <a:p>
            <a:pPr>
              <a:defRPr/>
            </a:pPr>
            <a:fld id="{F61E8EF9-C769-4C43-9F5F-92CCEE7E6923}" type="slidenum">
              <a:rPr lang="en-US" smtClean="0"/>
              <a:pPr>
                <a:defRPr/>
              </a:pPr>
              <a:t>13</a:t>
            </a:fld>
            <a:endParaRPr lang="en-US"/>
          </a:p>
        </p:txBody>
      </p:sp>
    </p:spTree>
    <p:extLst>
      <p:ext uri="{BB962C8B-B14F-4D97-AF65-F5344CB8AC3E}">
        <p14:creationId xmlns:p14="http://schemas.microsoft.com/office/powerpoint/2010/main" val="143478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61E8EF9-C769-4C43-9F5F-92CCEE7E6923}" type="slidenum">
              <a:rPr lang="en-US" smtClean="0"/>
              <a:pPr>
                <a:defRPr/>
              </a:pPr>
              <a:t>1</a:t>
            </a:fld>
            <a:endParaRPr lang="en-US"/>
          </a:p>
        </p:txBody>
      </p:sp>
    </p:spTree>
    <p:extLst>
      <p:ext uri="{BB962C8B-B14F-4D97-AF65-F5344CB8AC3E}">
        <p14:creationId xmlns:p14="http://schemas.microsoft.com/office/powerpoint/2010/main" val="1083548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If the video will not play from the slide, the heading has a hyperlink that will take you</a:t>
            </a:r>
            <a:r>
              <a:rPr lang="en-US" baseline="0" dirty="0" smtClean="0"/>
              <a:t> to the </a:t>
            </a:r>
            <a:r>
              <a:rPr lang="en-US" baseline="0" dirty="0" err="1" smtClean="0"/>
              <a:t>youtube</a:t>
            </a:r>
            <a:r>
              <a:rPr lang="en-US" baseline="0" dirty="0" smtClean="0"/>
              <a:t> page.</a:t>
            </a: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ATRIAS</a:t>
            </a:r>
            <a:r>
              <a:rPr lang="en-US" baseline="0" dirty="0" smtClean="0"/>
              <a:t> is a bipedal robot built by OSU students in the Dynamic Robotics Laboratory. </a:t>
            </a:r>
            <a:r>
              <a:rPr lang="en-US" altLang="en-US" dirty="0" smtClean="0"/>
              <a:t>The OSU Dynamic Robotics Lab has been developing robots that are able to hop, jump, bounce, walk and many other functions that legs are used for. Students observe the control methods that birds, such as ostriches, use for navigating through terrain. They apply what they observe to develop robots that can mimic these motions. The dynamic robotics lab also does research creating delicate robots for bomb-defusing, lower and upper extremity prosthetic limbs, exoskeletons for military use, and assisted mobility for disabled persons.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F61E8EF9-C769-4C43-9F5F-92CCEE7E6923}" type="slidenum">
              <a:rPr lang="en-US" smtClean="0"/>
              <a:pPr>
                <a:defRPr/>
              </a:pPr>
              <a:t>3</a:t>
            </a:fld>
            <a:endParaRPr lang="en-US"/>
          </a:p>
        </p:txBody>
      </p:sp>
    </p:spTree>
    <p:extLst>
      <p:ext uri="{BB962C8B-B14F-4D97-AF65-F5344CB8AC3E}">
        <p14:creationId xmlns:p14="http://schemas.microsoft.com/office/powerpoint/2010/main" val="3575087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with your neighbo</a:t>
            </a:r>
            <a:r>
              <a:rPr lang="en-US" baseline="0" dirty="0" smtClean="0"/>
              <a:t>r and try to come up with some ideas of who you think is a part of designing a robot like ATRIAS?</a:t>
            </a:r>
          </a:p>
          <a:p>
            <a:r>
              <a:rPr lang="en-US" baseline="0" dirty="0" smtClean="0"/>
              <a:t>--Give candy to participants who share their answers with the class--</a:t>
            </a:r>
            <a:endParaRPr lang="en-US" dirty="0" smtClean="0"/>
          </a:p>
          <a:p>
            <a:r>
              <a:rPr lang="en-US" dirty="0" smtClean="0"/>
              <a:t>Show the answers after ideas have</a:t>
            </a:r>
            <a:r>
              <a:rPr lang="en-US" baseline="0" dirty="0" smtClean="0"/>
              <a:t> been thrown out and briefly describe each role. Can be general or related to the robot. Talk about how engineers collaborate with each other and engineers in other fields to complete a project. (Stress TEAMWORK!)</a:t>
            </a:r>
            <a:endParaRPr lang="en-US" dirty="0"/>
          </a:p>
        </p:txBody>
      </p:sp>
      <p:sp>
        <p:nvSpPr>
          <p:cNvPr id="4" name="Slide Number Placeholder 3"/>
          <p:cNvSpPr>
            <a:spLocks noGrp="1"/>
          </p:cNvSpPr>
          <p:nvPr>
            <p:ph type="sldNum" sz="quarter" idx="10"/>
          </p:nvPr>
        </p:nvSpPr>
        <p:spPr/>
        <p:txBody>
          <a:bodyPr/>
          <a:lstStyle/>
          <a:p>
            <a:pPr>
              <a:defRPr/>
            </a:pPr>
            <a:fld id="{F61E8EF9-C769-4C43-9F5F-92CCEE7E6923}" type="slidenum">
              <a:rPr lang="en-US" smtClean="0"/>
              <a:pPr>
                <a:defRPr/>
              </a:pPr>
              <a:t>4</a:t>
            </a:fld>
            <a:endParaRPr lang="en-US"/>
          </a:p>
        </p:txBody>
      </p:sp>
    </p:spTree>
    <p:extLst>
      <p:ext uri="{BB962C8B-B14F-4D97-AF65-F5344CB8AC3E}">
        <p14:creationId xmlns:p14="http://schemas.microsoft.com/office/powerpoint/2010/main" val="2952546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building materials used in Nepal are very similar to those used here in the PNW. Civil Engineering students traveled to Nepal and took samples and 3D scans of the aftermath and now are working to analyze their data to build structures with features to prevent such a catastrophic event from taking place here. </a:t>
            </a:r>
          </a:p>
          <a:p>
            <a:endParaRPr lang="en-US" dirty="0"/>
          </a:p>
        </p:txBody>
      </p:sp>
      <p:sp>
        <p:nvSpPr>
          <p:cNvPr id="4" name="Slide Number Placeholder 3"/>
          <p:cNvSpPr>
            <a:spLocks noGrp="1"/>
          </p:cNvSpPr>
          <p:nvPr>
            <p:ph type="sldNum" sz="quarter" idx="10"/>
          </p:nvPr>
        </p:nvSpPr>
        <p:spPr/>
        <p:txBody>
          <a:bodyPr/>
          <a:lstStyle/>
          <a:p>
            <a:pPr>
              <a:defRPr/>
            </a:pPr>
            <a:fld id="{F61E8EF9-C769-4C43-9F5F-92CCEE7E6923}" type="slidenum">
              <a:rPr lang="en-US" smtClean="0"/>
              <a:pPr>
                <a:defRPr/>
              </a:pPr>
              <a:t>5</a:t>
            </a:fld>
            <a:endParaRPr lang="en-US"/>
          </a:p>
        </p:txBody>
      </p:sp>
    </p:spTree>
    <p:extLst>
      <p:ext uri="{BB962C8B-B14F-4D97-AF65-F5344CB8AC3E}">
        <p14:creationId xmlns:p14="http://schemas.microsoft.com/office/powerpoint/2010/main" val="3122548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Nanowire sensors can be used to provide and accurate measure  of blood glucose concentrations.</a:t>
            </a:r>
          </a:p>
          <a:p>
            <a:pPr marL="171450" indent="-171450">
              <a:buFont typeface="Arial" panose="020B0604020202020204" pitchFamily="34" charset="0"/>
              <a:buChar char="•"/>
            </a:pPr>
            <a:r>
              <a:rPr lang="en-US" dirty="0" smtClean="0"/>
              <a:t>This technology is developing in order to help type 1 diabetes patients to manage this blood sugar levels quickly and easily.</a:t>
            </a:r>
          </a:p>
          <a:p>
            <a:endParaRPr lang="en-US" dirty="0"/>
          </a:p>
        </p:txBody>
      </p:sp>
      <p:sp>
        <p:nvSpPr>
          <p:cNvPr id="4" name="Slide Number Placeholder 3"/>
          <p:cNvSpPr>
            <a:spLocks noGrp="1"/>
          </p:cNvSpPr>
          <p:nvPr>
            <p:ph type="sldNum" sz="quarter" idx="10"/>
          </p:nvPr>
        </p:nvSpPr>
        <p:spPr/>
        <p:txBody>
          <a:bodyPr/>
          <a:lstStyle/>
          <a:p>
            <a:pPr>
              <a:defRPr/>
            </a:pPr>
            <a:fld id="{F61E8EF9-C769-4C43-9F5F-92CCEE7E6923}" type="slidenum">
              <a:rPr lang="en-US" smtClean="0"/>
              <a:pPr>
                <a:defRPr/>
              </a:pPr>
              <a:t>6</a:t>
            </a:fld>
            <a:endParaRPr lang="en-US"/>
          </a:p>
        </p:txBody>
      </p:sp>
    </p:spTree>
    <p:extLst>
      <p:ext uri="{BB962C8B-B14F-4D97-AF65-F5344CB8AC3E}">
        <p14:creationId xmlns:p14="http://schemas.microsoft.com/office/powerpoint/2010/main" val="2813920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small reactors</a:t>
            </a:r>
            <a:r>
              <a:rPr lang="en-US" baseline="0" dirty="0" smtClean="0"/>
              <a:t> that could be set up in an array to power whole cities effected by natural disasters. This company was started and is mostly staffed by OSU alumni. </a:t>
            </a:r>
            <a:endParaRPr lang="en-US" dirty="0"/>
          </a:p>
        </p:txBody>
      </p:sp>
      <p:sp>
        <p:nvSpPr>
          <p:cNvPr id="4" name="Slide Number Placeholder 3"/>
          <p:cNvSpPr>
            <a:spLocks noGrp="1"/>
          </p:cNvSpPr>
          <p:nvPr>
            <p:ph type="sldNum" sz="quarter" idx="10"/>
          </p:nvPr>
        </p:nvSpPr>
        <p:spPr/>
        <p:txBody>
          <a:bodyPr/>
          <a:lstStyle/>
          <a:p>
            <a:pPr>
              <a:defRPr/>
            </a:pPr>
            <a:fld id="{F61E8EF9-C769-4C43-9F5F-92CCEE7E6923}" type="slidenum">
              <a:rPr lang="en-US" smtClean="0"/>
              <a:pPr>
                <a:defRPr/>
              </a:pPr>
              <a:t>7</a:t>
            </a:fld>
            <a:endParaRPr lang="en-US"/>
          </a:p>
        </p:txBody>
      </p:sp>
    </p:spTree>
    <p:extLst>
      <p:ext uri="{BB962C8B-B14F-4D97-AF65-F5344CB8AC3E}">
        <p14:creationId xmlns:p14="http://schemas.microsoft.com/office/powerpoint/2010/main" val="3589487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with your neighbo</a:t>
            </a:r>
            <a:r>
              <a:rPr lang="en-US" baseline="0" dirty="0" smtClean="0"/>
              <a:t>r and try to come up with three reasons why three stone fires are not a good option for families?</a:t>
            </a:r>
          </a:p>
          <a:p>
            <a:r>
              <a:rPr lang="en-US" baseline="0" dirty="0" smtClean="0"/>
              <a:t>--Give candy to participants who share their answers with the class--</a:t>
            </a:r>
            <a:endParaRPr lang="en-US" dirty="0"/>
          </a:p>
        </p:txBody>
      </p:sp>
      <p:sp>
        <p:nvSpPr>
          <p:cNvPr id="4" name="Slide Number Placeholder 3"/>
          <p:cNvSpPr>
            <a:spLocks noGrp="1"/>
          </p:cNvSpPr>
          <p:nvPr>
            <p:ph type="sldNum" sz="quarter" idx="10"/>
          </p:nvPr>
        </p:nvSpPr>
        <p:spPr/>
        <p:txBody>
          <a:bodyPr/>
          <a:lstStyle/>
          <a:p>
            <a:pPr>
              <a:defRPr/>
            </a:pPr>
            <a:fld id="{F61E8EF9-C769-4C43-9F5F-92CCEE7E6923}" type="slidenum">
              <a:rPr lang="en-US" smtClean="0"/>
              <a:pPr>
                <a:defRPr/>
              </a:pPr>
              <a:t>9</a:t>
            </a:fld>
            <a:endParaRPr lang="en-US"/>
          </a:p>
        </p:txBody>
      </p:sp>
    </p:spTree>
    <p:extLst>
      <p:ext uri="{BB962C8B-B14F-4D97-AF65-F5344CB8AC3E}">
        <p14:creationId xmlns:p14="http://schemas.microsoft.com/office/powerpoint/2010/main" val="1733487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61E8EF9-C769-4C43-9F5F-92CCEE7E6923}" type="slidenum">
              <a:rPr lang="en-US" smtClean="0"/>
              <a:pPr>
                <a:defRPr/>
              </a:pPr>
              <a:t>12</a:t>
            </a:fld>
            <a:endParaRPr lang="en-US"/>
          </a:p>
        </p:txBody>
      </p:sp>
    </p:spTree>
    <p:extLst>
      <p:ext uri="{BB962C8B-B14F-4D97-AF65-F5344CB8AC3E}">
        <p14:creationId xmlns:p14="http://schemas.microsoft.com/office/powerpoint/2010/main" val="740146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Slide Option 3">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8763" y="2357438"/>
            <a:ext cx="8616950"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130552" y="301752"/>
            <a:ext cx="6400800" cy="1371600"/>
          </a:xfrm>
        </p:spPr>
        <p:txBody>
          <a:bodyPr/>
          <a:lstStyle>
            <a:lvl1pPr algn="l">
              <a:defRPr sz="3600">
                <a:solidFill>
                  <a:schemeClr val="tx1"/>
                </a:solidFill>
                <a:effectLst/>
              </a:defRPr>
            </a:lvl1pPr>
          </a:lstStyle>
          <a:p>
            <a:r>
              <a:rPr lang="en-US" smtClean="0"/>
              <a:t>Click to edit Master title style</a:t>
            </a:r>
            <a:endParaRPr lang="en-US" dirty="0"/>
          </a:p>
        </p:txBody>
      </p:sp>
      <p:sp>
        <p:nvSpPr>
          <p:cNvPr id="3075" name="Rectangle 3"/>
          <p:cNvSpPr>
            <a:spLocks noGrp="1" noChangeArrowheads="1"/>
          </p:cNvSpPr>
          <p:nvPr>
            <p:ph type="subTitle" idx="1"/>
          </p:nvPr>
        </p:nvSpPr>
        <p:spPr>
          <a:xfrm>
            <a:off x="2130552" y="1828800"/>
            <a:ext cx="6400800" cy="685800"/>
          </a:xfrm>
        </p:spPr>
        <p:txBody>
          <a:bodyPr/>
          <a:lstStyle>
            <a:lvl1pPr marL="0" indent="0" algn="l">
              <a:buFont typeface="Times" pitchFamily="-96" charset="0"/>
              <a:buNone/>
              <a:defRPr kumimoji="0" lang="en-US" sz="1800" b="0" i="0" u="none" strike="noStrike" kern="0" cap="none" spc="0" normalizeH="0" baseline="0" noProof="0" dirty="0">
                <a:ln>
                  <a:noFill/>
                </a:ln>
                <a:solidFill>
                  <a:sysClr val="windowText" lastClr="000000">
                    <a:lumMod val="75000"/>
                    <a:lumOff val="25000"/>
                  </a:sysClr>
                </a:solidFill>
                <a:effectLst/>
                <a:uLnTx/>
                <a:uFillTx/>
                <a:latin typeface="Calibri"/>
                <a:ea typeface="+mn-ea"/>
                <a:cs typeface="Calibri"/>
              </a:defRPr>
            </a:lvl1pPr>
          </a:lstStyle>
          <a:p>
            <a:r>
              <a:rPr lang="en-US" smtClean="0"/>
              <a:t>Click to edit Master subtitle style</a:t>
            </a:r>
            <a:endParaRPr lang="en-US" dirty="0"/>
          </a:p>
        </p:txBody>
      </p:sp>
    </p:spTree>
    <p:extLst>
      <p:ext uri="{BB962C8B-B14F-4D97-AF65-F5344CB8AC3E}">
        <p14:creationId xmlns:p14="http://schemas.microsoft.com/office/powerpoint/2010/main" val="3598200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column w/number">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371600"/>
            <a:ext cx="4114800" cy="4343400"/>
          </a:xfrm>
        </p:spPr>
        <p:txBody>
          <a:bodyPr/>
          <a:lstStyle>
            <a:lvl1pPr marL="457200" indent="-457200">
              <a:buFont typeface="+mj-lt"/>
              <a:buAutoNum type="arabicPeriod"/>
              <a:defRPr sz="2400"/>
            </a:lvl1pPr>
            <a:lvl2pPr marL="682625" indent="-230188">
              <a:buFont typeface="Arial"/>
              <a:buChar char="•"/>
              <a:defRPr sz="2000"/>
            </a:lvl2pPr>
            <a:lvl3pPr marL="920750" indent="-228600">
              <a:buFont typeface="Arial"/>
              <a:buChar char="•"/>
              <a:defRPr/>
            </a:lvl3pPr>
            <a:lvl4pPr marL="1138238" indent="-228600">
              <a:defRPr/>
            </a:lvl4pPr>
            <a:lvl5pPr marL="1377950" indent="-22860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457200" y="457200"/>
            <a:ext cx="8229600" cy="685800"/>
          </a:xfrm>
        </p:spPr>
        <p:txBody>
          <a:bodyPr/>
          <a:lstStyle/>
          <a:p>
            <a:r>
              <a:rPr lang="en-US" smtClean="0"/>
              <a:t>Click to edit Master title style</a:t>
            </a:r>
            <a:endParaRPr lang="en-US" dirty="0"/>
          </a:p>
        </p:txBody>
      </p:sp>
      <p:sp>
        <p:nvSpPr>
          <p:cNvPr id="10" name="Picture Placeholder 7"/>
          <p:cNvSpPr>
            <a:spLocks noGrp="1"/>
          </p:cNvSpPr>
          <p:nvPr>
            <p:ph type="pic" sz="quarter" idx="10"/>
          </p:nvPr>
        </p:nvSpPr>
        <p:spPr>
          <a:xfrm>
            <a:off x="4800600" y="1371600"/>
            <a:ext cx="3886200" cy="4343400"/>
          </a:xfrm>
        </p:spPr>
        <p:txBody>
          <a:bodyPr>
            <a:normAutofit/>
          </a:bodyPr>
          <a:lstStyle/>
          <a:p>
            <a:pPr lvl="0"/>
            <a:r>
              <a:rPr lang="en-US" noProof="0" smtClean="0"/>
              <a:t>Drag picture to placeholder or click icon to add</a:t>
            </a:r>
            <a:endParaRPr lang="en-US" noProof="0"/>
          </a:p>
        </p:txBody>
      </p:sp>
      <p:sp>
        <p:nvSpPr>
          <p:cNvPr id="6" name="Date Placeholder 5"/>
          <p:cNvSpPr>
            <a:spLocks noGrp="1"/>
          </p:cNvSpPr>
          <p:nvPr>
            <p:ph type="dt" sz="half" idx="11"/>
          </p:nvPr>
        </p:nvSpPr>
        <p:spPr/>
        <p:txBody>
          <a:bodyPr/>
          <a:lstStyle>
            <a:lvl1pPr>
              <a:defRPr/>
            </a:lvl1pPr>
          </a:lstStyle>
          <a:p>
            <a:pPr>
              <a:defRPr/>
            </a:pPr>
            <a:fld id="{2C0D6648-8174-AA4D-8AD9-6EF703C78B17}" type="datetime4">
              <a:rPr lang="en-US"/>
              <a:pPr>
                <a:defRPr/>
              </a:pPr>
              <a:t>August 26, 2018</a:t>
            </a:fld>
            <a:endParaRPr lang="en-US"/>
          </a:p>
        </p:txBody>
      </p:sp>
      <p:sp>
        <p:nvSpPr>
          <p:cNvPr id="7" name="Slide Number Placeholder 6"/>
          <p:cNvSpPr>
            <a:spLocks noGrp="1"/>
          </p:cNvSpPr>
          <p:nvPr>
            <p:ph type="sldNum" sz="quarter" idx="12"/>
          </p:nvPr>
        </p:nvSpPr>
        <p:spPr/>
        <p:txBody>
          <a:bodyPr/>
          <a:lstStyle>
            <a:lvl1pPr>
              <a:defRPr/>
            </a:lvl1pPr>
          </a:lstStyle>
          <a:p>
            <a:pPr>
              <a:defRPr/>
            </a:pPr>
            <a:fld id="{B766E57F-1079-034E-9F32-139E173AA4F9}" type="slidenum">
              <a:rPr lang="en-US"/>
              <a:pPr>
                <a:defRPr/>
              </a:pPr>
              <a:t>‹#›</a:t>
            </a:fld>
            <a:endParaRPr lang="en-US" dirty="0"/>
          </a:p>
        </p:txBody>
      </p:sp>
      <p:sp>
        <p:nvSpPr>
          <p:cNvPr id="9" name="Footer Placeholder 10"/>
          <p:cNvSpPr>
            <a:spLocks noGrp="1"/>
          </p:cNvSpPr>
          <p:nvPr>
            <p:ph type="ftr" sz="quarter" idx="13"/>
          </p:nvPr>
        </p:nvSpPr>
        <p:spPr/>
        <p:txBody>
          <a:bodyPr/>
          <a:lstStyle>
            <a:lvl1pPr>
              <a:defRPr/>
            </a:lvl1pPr>
          </a:lstStyle>
          <a:p>
            <a:pPr>
              <a:defRPr/>
            </a:pPr>
            <a:endParaRPr lang="en-US"/>
          </a:p>
        </p:txBody>
      </p:sp>
    </p:spTree>
    <p:extLst>
      <p:ext uri="{BB962C8B-B14F-4D97-AF65-F5344CB8AC3E}">
        <p14:creationId xmlns:p14="http://schemas.microsoft.com/office/powerpoint/2010/main" val="396544488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column no bullets and thumbnail">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5486400" cy="4343400"/>
          </a:xfrm>
        </p:spPr>
        <p:txBody>
          <a:bodyPr/>
          <a:lstStyle>
            <a:lvl1pPr marL="0" algn="l">
              <a:buFontTx/>
              <a:buNone/>
              <a:defRPr sz="2400"/>
            </a:lvl1pPr>
            <a:lvl2pPr marL="0">
              <a:buFontTx/>
              <a:buNone/>
              <a:defRPr sz="2000"/>
            </a:lvl2pPr>
            <a:lvl3pPr marL="0">
              <a:buFontTx/>
              <a:buNone/>
              <a:defRPr/>
            </a:lvl3pPr>
            <a:lvl4pPr marL="0">
              <a:buFontTx/>
              <a:buNone/>
              <a:defRPr/>
            </a:lvl4pPr>
            <a:lvl5pPr marL="0">
              <a:buFontTx/>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457200" y="457200"/>
            <a:ext cx="8229600" cy="685800"/>
          </a:xfrm>
        </p:spPr>
        <p:txBody>
          <a:bodyPr/>
          <a:lstStyle/>
          <a:p>
            <a:r>
              <a:rPr lang="en-US" smtClean="0"/>
              <a:t>Click to edit Master title style</a:t>
            </a:r>
            <a:endParaRPr lang="en-US" dirty="0"/>
          </a:p>
        </p:txBody>
      </p:sp>
      <p:sp>
        <p:nvSpPr>
          <p:cNvPr id="9" name="Picture Placeholder 9"/>
          <p:cNvSpPr>
            <a:spLocks noGrp="1"/>
          </p:cNvSpPr>
          <p:nvPr>
            <p:ph type="pic" sz="quarter" idx="10"/>
          </p:nvPr>
        </p:nvSpPr>
        <p:spPr>
          <a:xfrm>
            <a:off x="6172200" y="1371600"/>
            <a:ext cx="2514600" cy="2057400"/>
          </a:xfrm>
        </p:spPr>
        <p:txBody>
          <a:bodyPr>
            <a:normAutofit/>
          </a:bodyPr>
          <a:lstStyle/>
          <a:p>
            <a:pPr lvl="0"/>
            <a:r>
              <a:rPr lang="en-US" noProof="0" smtClean="0"/>
              <a:t>Drag picture to placeholder or click icon to add</a:t>
            </a:r>
            <a:endParaRPr lang="en-US" noProof="0"/>
          </a:p>
        </p:txBody>
      </p:sp>
      <p:sp>
        <p:nvSpPr>
          <p:cNvPr id="10" name="Picture Placeholder 9"/>
          <p:cNvSpPr>
            <a:spLocks noGrp="1"/>
          </p:cNvSpPr>
          <p:nvPr>
            <p:ph type="pic" sz="quarter" idx="11"/>
          </p:nvPr>
        </p:nvSpPr>
        <p:spPr>
          <a:xfrm>
            <a:off x="6172200" y="3657600"/>
            <a:ext cx="2514600" cy="2057400"/>
          </a:xfrm>
        </p:spPr>
        <p:txBody>
          <a:bodyPr>
            <a:normAutofit/>
          </a:bodyPr>
          <a:lstStyle/>
          <a:p>
            <a:pPr lvl="0"/>
            <a:r>
              <a:rPr lang="en-US" noProof="0" smtClean="0"/>
              <a:t>Drag picture to placeholder or click icon to add</a:t>
            </a:r>
            <a:endParaRPr lang="en-US" noProof="0"/>
          </a:p>
        </p:txBody>
      </p:sp>
      <p:sp>
        <p:nvSpPr>
          <p:cNvPr id="6" name="Date Placeholder 6"/>
          <p:cNvSpPr>
            <a:spLocks noGrp="1"/>
          </p:cNvSpPr>
          <p:nvPr>
            <p:ph type="dt" sz="half" idx="12"/>
          </p:nvPr>
        </p:nvSpPr>
        <p:spPr/>
        <p:txBody>
          <a:bodyPr/>
          <a:lstStyle>
            <a:lvl1pPr>
              <a:defRPr/>
            </a:lvl1pPr>
          </a:lstStyle>
          <a:p>
            <a:pPr>
              <a:defRPr/>
            </a:pPr>
            <a:fld id="{E7E3B9E9-9426-9E43-B147-F2A5691E98DD}" type="datetime4">
              <a:rPr lang="en-US"/>
              <a:pPr>
                <a:defRPr/>
              </a:pPr>
              <a:t>August 26, 2018</a:t>
            </a:fld>
            <a:endParaRPr lang="en-US"/>
          </a:p>
        </p:txBody>
      </p:sp>
      <p:sp>
        <p:nvSpPr>
          <p:cNvPr id="7" name="Slide Number Placeholder 11"/>
          <p:cNvSpPr>
            <a:spLocks noGrp="1"/>
          </p:cNvSpPr>
          <p:nvPr>
            <p:ph type="sldNum" sz="quarter" idx="13"/>
          </p:nvPr>
        </p:nvSpPr>
        <p:spPr/>
        <p:txBody>
          <a:bodyPr/>
          <a:lstStyle>
            <a:lvl1pPr>
              <a:defRPr/>
            </a:lvl1pPr>
          </a:lstStyle>
          <a:p>
            <a:pPr>
              <a:defRPr/>
            </a:pPr>
            <a:fld id="{9D22DC64-5684-5D42-9E7C-46248F66DD5B}" type="slidenum">
              <a:rPr lang="en-US"/>
              <a:pPr>
                <a:defRPr/>
              </a:pPr>
              <a:t>‹#›</a:t>
            </a:fld>
            <a:endParaRPr lang="en-US" dirty="0"/>
          </a:p>
        </p:txBody>
      </p:sp>
      <p:sp>
        <p:nvSpPr>
          <p:cNvPr id="11" name="Footer Placeholder 12"/>
          <p:cNvSpPr>
            <a:spLocks noGrp="1"/>
          </p:cNvSpPr>
          <p:nvPr>
            <p:ph type="ftr" sz="quarter" idx="14"/>
          </p:nvPr>
        </p:nvSpPr>
        <p:spPr/>
        <p:txBody>
          <a:bodyPr/>
          <a:lstStyle>
            <a:lvl1pPr>
              <a:defRPr/>
            </a:lvl1pPr>
          </a:lstStyle>
          <a:p>
            <a:pPr>
              <a:defRPr/>
            </a:pPr>
            <a:endParaRPr lang="en-US"/>
          </a:p>
        </p:txBody>
      </p:sp>
    </p:spTree>
    <p:extLst>
      <p:ext uri="{BB962C8B-B14F-4D97-AF65-F5344CB8AC3E}">
        <p14:creationId xmlns:p14="http://schemas.microsoft.com/office/powerpoint/2010/main" val="12103741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umn w/number and thumbnail">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371600"/>
            <a:ext cx="5486400" cy="4343400"/>
          </a:xfrm>
        </p:spPr>
        <p:txBody>
          <a:bodyPr/>
          <a:lstStyle>
            <a:lvl1pPr marL="457200" indent="-457200">
              <a:buFont typeface="+mj-lt"/>
              <a:buAutoNum type="arabicPeriod"/>
              <a:defRPr sz="2400"/>
            </a:lvl1pPr>
            <a:lvl2pPr marL="682625" indent="-230188">
              <a:buFont typeface="Arial"/>
              <a:buChar char="•"/>
              <a:defRPr sz="2000"/>
            </a:lvl2pPr>
            <a:lvl3pPr marL="920750" indent="-228600">
              <a:buFont typeface="Arial"/>
              <a:buChar char="•"/>
              <a:defRPr/>
            </a:lvl3pPr>
            <a:lvl4pPr marL="1138238" indent="-228600">
              <a:defRPr/>
            </a:lvl4pPr>
            <a:lvl5pPr marL="1377950" indent="-22860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457200" y="457200"/>
            <a:ext cx="8229600" cy="685800"/>
          </a:xfrm>
        </p:spPr>
        <p:txBody>
          <a:bodyPr/>
          <a:lstStyle/>
          <a:p>
            <a:r>
              <a:rPr lang="en-US" smtClean="0"/>
              <a:t>Click to edit Master title style</a:t>
            </a:r>
            <a:endParaRPr lang="en-US" dirty="0"/>
          </a:p>
        </p:txBody>
      </p:sp>
      <p:sp>
        <p:nvSpPr>
          <p:cNvPr id="9" name="Picture Placeholder 9"/>
          <p:cNvSpPr>
            <a:spLocks noGrp="1"/>
          </p:cNvSpPr>
          <p:nvPr>
            <p:ph type="pic" sz="quarter" idx="10"/>
          </p:nvPr>
        </p:nvSpPr>
        <p:spPr>
          <a:xfrm>
            <a:off x="6172200" y="1371600"/>
            <a:ext cx="2514600" cy="2057400"/>
          </a:xfrm>
        </p:spPr>
        <p:txBody>
          <a:bodyPr>
            <a:normAutofit/>
          </a:bodyPr>
          <a:lstStyle/>
          <a:p>
            <a:pPr lvl="0"/>
            <a:r>
              <a:rPr lang="en-US" noProof="0" smtClean="0"/>
              <a:t>Drag picture to placeholder or click icon to add</a:t>
            </a:r>
            <a:endParaRPr lang="en-US" noProof="0"/>
          </a:p>
        </p:txBody>
      </p:sp>
      <p:sp>
        <p:nvSpPr>
          <p:cNvPr id="10" name="Picture Placeholder 9"/>
          <p:cNvSpPr>
            <a:spLocks noGrp="1"/>
          </p:cNvSpPr>
          <p:nvPr>
            <p:ph type="pic" sz="quarter" idx="11"/>
          </p:nvPr>
        </p:nvSpPr>
        <p:spPr>
          <a:xfrm>
            <a:off x="6172200" y="3657600"/>
            <a:ext cx="2514600" cy="2057400"/>
          </a:xfrm>
        </p:spPr>
        <p:txBody>
          <a:bodyPr>
            <a:normAutofit/>
          </a:bodyPr>
          <a:lstStyle/>
          <a:p>
            <a:pPr lvl="0"/>
            <a:r>
              <a:rPr lang="en-US" noProof="0" smtClean="0"/>
              <a:t>Drag picture to placeholder or click icon to add</a:t>
            </a:r>
            <a:endParaRPr lang="en-US" noProof="0"/>
          </a:p>
        </p:txBody>
      </p:sp>
      <p:sp>
        <p:nvSpPr>
          <p:cNvPr id="6" name="Date Placeholder 6"/>
          <p:cNvSpPr>
            <a:spLocks noGrp="1"/>
          </p:cNvSpPr>
          <p:nvPr>
            <p:ph type="dt" sz="half" idx="12"/>
          </p:nvPr>
        </p:nvSpPr>
        <p:spPr/>
        <p:txBody>
          <a:bodyPr/>
          <a:lstStyle>
            <a:lvl1pPr>
              <a:defRPr/>
            </a:lvl1pPr>
          </a:lstStyle>
          <a:p>
            <a:pPr>
              <a:defRPr/>
            </a:pPr>
            <a:fld id="{FCDEFA2C-F42A-2249-B91F-89D0DE7617DA}" type="datetime4">
              <a:rPr lang="en-US"/>
              <a:pPr>
                <a:defRPr/>
              </a:pPr>
              <a:t>August 26, 2018</a:t>
            </a:fld>
            <a:endParaRPr lang="en-US"/>
          </a:p>
        </p:txBody>
      </p:sp>
      <p:sp>
        <p:nvSpPr>
          <p:cNvPr id="7" name="Slide Number Placeholder 11"/>
          <p:cNvSpPr>
            <a:spLocks noGrp="1"/>
          </p:cNvSpPr>
          <p:nvPr>
            <p:ph type="sldNum" sz="quarter" idx="13"/>
          </p:nvPr>
        </p:nvSpPr>
        <p:spPr/>
        <p:txBody>
          <a:bodyPr/>
          <a:lstStyle>
            <a:lvl1pPr>
              <a:defRPr/>
            </a:lvl1pPr>
          </a:lstStyle>
          <a:p>
            <a:pPr>
              <a:defRPr/>
            </a:pPr>
            <a:fld id="{411E9B9A-1C03-8D4B-86B8-1810C1712AD8}" type="slidenum">
              <a:rPr lang="en-US"/>
              <a:pPr>
                <a:defRPr/>
              </a:pPr>
              <a:t>‹#›</a:t>
            </a:fld>
            <a:endParaRPr lang="en-US" dirty="0"/>
          </a:p>
        </p:txBody>
      </p:sp>
      <p:sp>
        <p:nvSpPr>
          <p:cNvPr id="11" name="Footer Placeholder 12"/>
          <p:cNvSpPr>
            <a:spLocks noGrp="1"/>
          </p:cNvSpPr>
          <p:nvPr>
            <p:ph type="ftr" sz="quarter" idx="14"/>
          </p:nvPr>
        </p:nvSpPr>
        <p:spPr/>
        <p:txBody>
          <a:bodyPr/>
          <a:lstStyle>
            <a:lvl1pPr>
              <a:defRPr/>
            </a:lvl1pPr>
          </a:lstStyle>
          <a:p>
            <a:pPr>
              <a:defRPr/>
            </a:pPr>
            <a:endParaRPr lang="en-US"/>
          </a:p>
        </p:txBody>
      </p:sp>
    </p:spTree>
    <p:extLst>
      <p:ext uri="{BB962C8B-B14F-4D97-AF65-F5344CB8AC3E}">
        <p14:creationId xmlns:p14="http://schemas.microsoft.com/office/powerpoint/2010/main" val="361846101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 w/bullets">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1371600"/>
            <a:ext cx="4005072" cy="4343400"/>
          </a:xfrm>
        </p:spPr>
        <p:txBody>
          <a:bodyPr/>
          <a:lstStyle>
            <a:lvl1pPr marL="228600" indent="-228600">
              <a:buFont typeface="Arial"/>
              <a:buChar char="•"/>
              <a:defRPr sz="2400"/>
            </a:lvl1pPr>
            <a:lvl2pPr marL="457200" indent="-228600">
              <a:buFont typeface="Arial"/>
              <a:buChar char="•"/>
              <a:defRPr sz="2000"/>
            </a:lvl2pPr>
            <a:lvl3pPr marL="685800" indent="-228600">
              <a:buFont typeface="Arial"/>
              <a:buChar char="•"/>
              <a:defRPr/>
            </a:lvl3pPr>
            <a:lvl4pPr marL="914400" indent="-228600">
              <a:buFont typeface="Arial"/>
              <a:buChar char="•"/>
              <a:defRPr/>
            </a:lvl4pPr>
            <a:lvl5pPr marL="1143000" indent="-228600">
              <a:buFont typeface="Arial"/>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2"/>
          <p:cNvSpPr>
            <a:spLocks noGrp="1"/>
          </p:cNvSpPr>
          <p:nvPr>
            <p:ph idx="10"/>
          </p:nvPr>
        </p:nvSpPr>
        <p:spPr>
          <a:xfrm>
            <a:off x="4690872" y="1371600"/>
            <a:ext cx="4005072" cy="4343400"/>
          </a:xfrm>
        </p:spPr>
        <p:txBody>
          <a:bodyPr/>
          <a:lstStyle>
            <a:lvl1pPr marL="228600" indent="-228600">
              <a:buFont typeface="Arial"/>
              <a:buChar char="•"/>
              <a:defRPr sz="2400"/>
            </a:lvl1pPr>
            <a:lvl2pPr marL="457200" indent="-228600">
              <a:buFont typeface="Arial"/>
              <a:buChar char="•"/>
              <a:defRPr sz="2000"/>
            </a:lvl2pPr>
            <a:lvl3pPr marL="685800" indent="-228600">
              <a:buFont typeface="Arial"/>
              <a:buChar char="•"/>
              <a:defRPr/>
            </a:lvl3pPr>
            <a:lvl4pPr marL="914400" indent="-228600">
              <a:buFont typeface="Arial"/>
              <a:buChar char="•"/>
              <a:defRPr/>
            </a:lvl4pPr>
            <a:lvl5pPr marL="1143000" indent="-228600">
              <a:buFont typeface="Arial"/>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1"/>
          <p:cNvSpPr>
            <a:spLocks noGrp="1"/>
          </p:cNvSpPr>
          <p:nvPr>
            <p:ph type="title"/>
          </p:nvPr>
        </p:nvSpPr>
        <p:spPr>
          <a:xfrm>
            <a:off x="457200" y="457200"/>
            <a:ext cx="8229600" cy="685800"/>
          </a:xfrm>
        </p:spPr>
        <p:txBody>
          <a:bodyPr/>
          <a:lstStyle/>
          <a:p>
            <a:r>
              <a:rPr lang="en-US" smtClean="0"/>
              <a:t>Click to edit Master title style</a:t>
            </a:r>
            <a:endParaRPr lang="en-US" dirty="0"/>
          </a:p>
        </p:txBody>
      </p:sp>
      <p:sp>
        <p:nvSpPr>
          <p:cNvPr id="7" name="Date Placeholder 6"/>
          <p:cNvSpPr>
            <a:spLocks noGrp="1"/>
          </p:cNvSpPr>
          <p:nvPr>
            <p:ph type="dt" sz="half" idx="11"/>
          </p:nvPr>
        </p:nvSpPr>
        <p:spPr/>
        <p:txBody>
          <a:bodyPr/>
          <a:lstStyle>
            <a:lvl1pPr>
              <a:defRPr/>
            </a:lvl1pPr>
          </a:lstStyle>
          <a:p>
            <a:pPr>
              <a:defRPr/>
            </a:pPr>
            <a:fld id="{55C88882-68E7-3240-AFF3-7FF04635D83A}" type="datetime4">
              <a:rPr lang="en-US"/>
              <a:pPr>
                <a:defRPr/>
              </a:pPr>
              <a:t>August 26, 2018</a:t>
            </a:fld>
            <a:endParaRPr lang="en-US"/>
          </a:p>
        </p:txBody>
      </p:sp>
      <p:sp>
        <p:nvSpPr>
          <p:cNvPr id="8" name="Slide Number Placeholder 7"/>
          <p:cNvSpPr>
            <a:spLocks noGrp="1"/>
          </p:cNvSpPr>
          <p:nvPr>
            <p:ph type="sldNum" sz="quarter" idx="12"/>
          </p:nvPr>
        </p:nvSpPr>
        <p:spPr/>
        <p:txBody>
          <a:bodyPr/>
          <a:lstStyle>
            <a:lvl1pPr>
              <a:defRPr/>
            </a:lvl1pPr>
          </a:lstStyle>
          <a:p>
            <a:pPr>
              <a:defRPr/>
            </a:pPr>
            <a:fld id="{B45C9F30-58EA-7747-BC48-37EDB10AB05F}" type="slidenum">
              <a:rPr lang="en-US"/>
              <a:pPr>
                <a:defRPr/>
              </a:pPr>
              <a:t>‹#›</a:t>
            </a:fld>
            <a:endParaRPr lang="en-US" dirty="0"/>
          </a:p>
        </p:txBody>
      </p:sp>
      <p:sp>
        <p:nvSpPr>
          <p:cNvPr id="9" name="Footer Placeholder 8"/>
          <p:cNvSpPr>
            <a:spLocks noGrp="1"/>
          </p:cNvSpPr>
          <p:nvPr>
            <p:ph type="ftr" sz="quarter" idx="13"/>
          </p:nvPr>
        </p:nvSpPr>
        <p:spPr/>
        <p:txBody>
          <a:bodyPr/>
          <a:lstStyle>
            <a:lvl1pPr>
              <a:defRPr/>
            </a:lvl1pPr>
          </a:lstStyle>
          <a:p>
            <a:pPr>
              <a:defRPr/>
            </a:pPr>
            <a:endParaRPr lang="en-US"/>
          </a:p>
        </p:txBody>
      </p:sp>
    </p:spTree>
    <p:extLst>
      <p:ext uri="{BB962C8B-B14F-4D97-AF65-F5344CB8AC3E}">
        <p14:creationId xmlns:p14="http://schemas.microsoft.com/office/powerpoint/2010/main" val="359882921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4005072" cy="4343400"/>
          </a:xfrm>
        </p:spPr>
        <p:txBody>
          <a:bodyPr/>
          <a:lstStyle>
            <a:lvl1pPr marL="0" algn="l">
              <a:buFontTx/>
              <a:buNone/>
              <a:defRPr sz="2400"/>
            </a:lvl1pPr>
            <a:lvl2pPr marL="0">
              <a:buFontTx/>
              <a:buNone/>
              <a:defRPr sz="2000"/>
            </a:lvl2pPr>
            <a:lvl3pPr marL="0">
              <a:buFontTx/>
              <a:buNone/>
              <a:defRPr/>
            </a:lvl3pPr>
            <a:lvl4pPr marL="0">
              <a:buFontTx/>
              <a:buNone/>
              <a:defRPr/>
            </a:lvl4pPr>
            <a:lvl5pPr marL="0">
              <a:buFontTx/>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2"/>
          <p:cNvSpPr>
            <a:spLocks noGrp="1"/>
          </p:cNvSpPr>
          <p:nvPr>
            <p:ph idx="10"/>
          </p:nvPr>
        </p:nvSpPr>
        <p:spPr>
          <a:xfrm>
            <a:off x="4690872" y="1371600"/>
            <a:ext cx="4005072" cy="4343400"/>
          </a:xfrm>
        </p:spPr>
        <p:txBody>
          <a:bodyPr/>
          <a:lstStyle>
            <a:lvl1pPr marL="0" algn="l">
              <a:buFontTx/>
              <a:buNone/>
              <a:defRPr sz="2400"/>
            </a:lvl1pPr>
            <a:lvl2pPr marL="0">
              <a:buFontTx/>
              <a:buNone/>
              <a:defRPr sz="2000"/>
            </a:lvl2pPr>
            <a:lvl3pPr marL="0">
              <a:buFontTx/>
              <a:buNone/>
              <a:defRPr/>
            </a:lvl3pPr>
            <a:lvl4pPr marL="0">
              <a:buFontTx/>
              <a:buNone/>
              <a:defRPr/>
            </a:lvl4pPr>
            <a:lvl5pPr marL="0">
              <a:buFontTx/>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457200" y="457200"/>
            <a:ext cx="8229600" cy="685800"/>
          </a:xfrm>
        </p:spPr>
        <p:txBody>
          <a:bodyPr/>
          <a:lstStyle/>
          <a:p>
            <a:r>
              <a:rPr lang="en-US" smtClean="0"/>
              <a:t>Click to edit Master title style</a:t>
            </a:r>
            <a:endParaRPr lang="en-US" dirty="0"/>
          </a:p>
        </p:txBody>
      </p:sp>
      <p:sp>
        <p:nvSpPr>
          <p:cNvPr id="5" name="Date Placeholder 5"/>
          <p:cNvSpPr>
            <a:spLocks noGrp="1"/>
          </p:cNvSpPr>
          <p:nvPr>
            <p:ph type="dt" sz="half" idx="11"/>
          </p:nvPr>
        </p:nvSpPr>
        <p:spPr/>
        <p:txBody>
          <a:bodyPr/>
          <a:lstStyle>
            <a:lvl1pPr>
              <a:defRPr/>
            </a:lvl1pPr>
          </a:lstStyle>
          <a:p>
            <a:pPr>
              <a:defRPr/>
            </a:pPr>
            <a:fld id="{42D20AF9-0AE1-AF48-9693-49F3164EEB8E}" type="datetime4">
              <a:rPr lang="en-US"/>
              <a:pPr>
                <a:defRPr/>
              </a:pPr>
              <a:t>August 26, 2018</a:t>
            </a:fld>
            <a:endParaRPr lang="en-US"/>
          </a:p>
        </p:txBody>
      </p:sp>
      <p:sp>
        <p:nvSpPr>
          <p:cNvPr id="6" name="Slide Number Placeholder 6"/>
          <p:cNvSpPr>
            <a:spLocks noGrp="1"/>
          </p:cNvSpPr>
          <p:nvPr>
            <p:ph type="sldNum" sz="quarter" idx="12"/>
          </p:nvPr>
        </p:nvSpPr>
        <p:spPr/>
        <p:txBody>
          <a:bodyPr/>
          <a:lstStyle>
            <a:lvl1pPr>
              <a:defRPr/>
            </a:lvl1pPr>
          </a:lstStyle>
          <a:p>
            <a:pPr>
              <a:defRPr/>
            </a:pPr>
            <a:fld id="{BD876626-2D92-F84C-A264-58D7E8B92A2B}" type="slidenum">
              <a:rPr lang="en-US"/>
              <a:pPr>
                <a:defRPr/>
              </a:pPr>
              <a:t>‹#›</a:t>
            </a:fld>
            <a:endParaRPr lang="en-US" dirty="0"/>
          </a:p>
        </p:txBody>
      </p:sp>
      <p:sp>
        <p:nvSpPr>
          <p:cNvPr id="7" name="Footer Placeholder 9"/>
          <p:cNvSpPr>
            <a:spLocks noGrp="1"/>
          </p:cNvSpPr>
          <p:nvPr>
            <p:ph type="ftr" sz="quarter" idx="13"/>
          </p:nvPr>
        </p:nvSpPr>
        <p:spPr/>
        <p:txBody>
          <a:bodyPr/>
          <a:lstStyle>
            <a:lvl1pPr>
              <a:defRPr/>
            </a:lvl1pPr>
          </a:lstStyle>
          <a:p>
            <a:pPr>
              <a:defRPr/>
            </a:pPr>
            <a:endParaRPr lang="en-US"/>
          </a:p>
        </p:txBody>
      </p:sp>
    </p:spTree>
    <p:extLst>
      <p:ext uri="{BB962C8B-B14F-4D97-AF65-F5344CB8AC3E}">
        <p14:creationId xmlns:p14="http://schemas.microsoft.com/office/powerpoint/2010/main" val="393543290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umn w/number">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371600"/>
            <a:ext cx="4005072" cy="4343400"/>
          </a:xfrm>
        </p:spPr>
        <p:txBody>
          <a:bodyPr/>
          <a:lstStyle>
            <a:lvl1pPr marL="457200" indent="-457200">
              <a:buFont typeface="+mj-lt"/>
              <a:buAutoNum type="arabicPeriod"/>
              <a:defRPr sz="2400"/>
            </a:lvl1pPr>
            <a:lvl2pPr marL="682625" indent="-230188">
              <a:buFont typeface="Arial"/>
              <a:buChar char="•"/>
              <a:defRPr sz="2000"/>
            </a:lvl2pPr>
            <a:lvl3pPr marL="920750" indent="-228600">
              <a:buFont typeface="Arial"/>
              <a:buChar char="•"/>
              <a:defRPr/>
            </a:lvl3pPr>
            <a:lvl4pPr marL="1138238" indent="-228600">
              <a:defRPr/>
            </a:lvl4pPr>
            <a:lvl5pPr marL="1377950" indent="-22860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0"/>
          </p:nvPr>
        </p:nvSpPr>
        <p:spPr>
          <a:xfrm>
            <a:off x="4690872" y="1371600"/>
            <a:ext cx="4005072" cy="4343400"/>
          </a:xfrm>
        </p:spPr>
        <p:txBody>
          <a:bodyPr/>
          <a:lstStyle>
            <a:lvl1pPr marL="457200" indent="-457200">
              <a:buFont typeface="+mj-lt"/>
              <a:buAutoNum type="arabicPeriod"/>
              <a:defRPr sz="2400"/>
            </a:lvl1pPr>
            <a:lvl2pPr marL="682625" indent="-230188">
              <a:buFont typeface="Arial"/>
              <a:buChar char="•"/>
              <a:defRPr sz="2000"/>
            </a:lvl2pPr>
            <a:lvl3pPr marL="920750" indent="-228600">
              <a:buFont typeface="Arial"/>
              <a:buChar char="•"/>
              <a:defRPr/>
            </a:lvl3pPr>
            <a:lvl4pPr marL="1138238" indent="-228600">
              <a:defRPr/>
            </a:lvl4pPr>
            <a:lvl5pPr marL="1377950" indent="-22860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1"/>
          <p:cNvSpPr>
            <a:spLocks noGrp="1"/>
          </p:cNvSpPr>
          <p:nvPr>
            <p:ph type="title"/>
          </p:nvPr>
        </p:nvSpPr>
        <p:spPr>
          <a:xfrm>
            <a:off x="457200" y="457200"/>
            <a:ext cx="8229600" cy="685800"/>
          </a:xfrm>
        </p:spPr>
        <p:txBody>
          <a:bodyPr/>
          <a:lstStyle/>
          <a:p>
            <a:r>
              <a:rPr lang="en-US" smtClean="0"/>
              <a:t>Click to edit Master title style</a:t>
            </a:r>
            <a:endParaRPr lang="en-US" dirty="0"/>
          </a:p>
        </p:txBody>
      </p:sp>
      <p:sp>
        <p:nvSpPr>
          <p:cNvPr id="8" name="Date Placeholder 8"/>
          <p:cNvSpPr>
            <a:spLocks noGrp="1"/>
          </p:cNvSpPr>
          <p:nvPr>
            <p:ph type="dt" sz="half" idx="11"/>
          </p:nvPr>
        </p:nvSpPr>
        <p:spPr/>
        <p:txBody>
          <a:bodyPr/>
          <a:lstStyle>
            <a:lvl1pPr>
              <a:defRPr/>
            </a:lvl1pPr>
          </a:lstStyle>
          <a:p>
            <a:pPr>
              <a:defRPr/>
            </a:pPr>
            <a:fld id="{55871213-7D2E-0A4C-81EB-64577CEFD562}" type="datetime4">
              <a:rPr lang="en-US"/>
              <a:pPr>
                <a:defRPr/>
              </a:pPr>
              <a:t>August 26, 2018</a:t>
            </a:fld>
            <a:endParaRPr lang="en-US"/>
          </a:p>
        </p:txBody>
      </p:sp>
      <p:sp>
        <p:nvSpPr>
          <p:cNvPr id="9" name="Slide Number Placeholder 9"/>
          <p:cNvSpPr>
            <a:spLocks noGrp="1"/>
          </p:cNvSpPr>
          <p:nvPr>
            <p:ph type="sldNum" sz="quarter" idx="12"/>
          </p:nvPr>
        </p:nvSpPr>
        <p:spPr/>
        <p:txBody>
          <a:bodyPr/>
          <a:lstStyle>
            <a:lvl1pPr>
              <a:defRPr/>
            </a:lvl1pPr>
          </a:lstStyle>
          <a:p>
            <a:pPr>
              <a:defRPr/>
            </a:pPr>
            <a:fld id="{4EEEEA91-2F21-324C-919A-1ABDAACD8CF3}" type="slidenum">
              <a:rPr lang="en-US"/>
              <a:pPr>
                <a:defRPr/>
              </a:pPr>
              <a:t>‹#›</a:t>
            </a:fld>
            <a:endParaRPr lang="en-US" dirty="0"/>
          </a:p>
        </p:txBody>
      </p:sp>
      <p:sp>
        <p:nvSpPr>
          <p:cNvPr id="10" name="Footer Placeholder 10"/>
          <p:cNvSpPr>
            <a:spLocks noGrp="1"/>
          </p:cNvSpPr>
          <p:nvPr>
            <p:ph type="ftr" sz="quarter" idx="13"/>
          </p:nvPr>
        </p:nvSpPr>
        <p:spPr/>
        <p:txBody>
          <a:bodyPr/>
          <a:lstStyle>
            <a:lvl1pPr>
              <a:defRPr/>
            </a:lvl1pPr>
          </a:lstStyle>
          <a:p>
            <a:pPr>
              <a:defRPr/>
            </a:pPr>
            <a:endParaRPr lang="en-US"/>
          </a:p>
        </p:txBody>
      </p:sp>
    </p:spTree>
    <p:extLst>
      <p:ext uri="{BB962C8B-B14F-4D97-AF65-F5344CB8AC3E}">
        <p14:creationId xmlns:p14="http://schemas.microsoft.com/office/powerpoint/2010/main" val="121112219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F44FB43B-508A-6640-8B50-3AEF3A7BBAA4}" type="datetime4">
              <a:rPr lang="en-US"/>
              <a:pPr>
                <a:defRPr/>
              </a:pPr>
              <a:t>August 26, 2018</a:t>
            </a:fld>
            <a:endParaRPr lang="en-US"/>
          </a:p>
        </p:txBody>
      </p:sp>
      <p:sp>
        <p:nvSpPr>
          <p:cNvPr id="3" name="Slide Number Placeholder 4"/>
          <p:cNvSpPr>
            <a:spLocks noGrp="1"/>
          </p:cNvSpPr>
          <p:nvPr>
            <p:ph type="sldNum" sz="quarter" idx="11"/>
          </p:nvPr>
        </p:nvSpPr>
        <p:spPr/>
        <p:txBody>
          <a:bodyPr/>
          <a:lstStyle>
            <a:lvl1pPr>
              <a:defRPr/>
            </a:lvl1pPr>
          </a:lstStyle>
          <a:p>
            <a:pPr>
              <a:defRPr/>
            </a:pPr>
            <a:fld id="{7E02B9DA-359E-F54D-9B89-7FD9561AB03C}" type="slidenum">
              <a:rPr lang="en-US"/>
              <a:pPr>
                <a:defRPr/>
              </a:pPr>
              <a:t>‹#›</a:t>
            </a:fld>
            <a:endParaRPr lang="en-US" dirty="0"/>
          </a:p>
        </p:txBody>
      </p:sp>
      <p:sp>
        <p:nvSpPr>
          <p:cNvPr id="4" name="Footer Placeholder 5"/>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27736266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Layout No Tag">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lvl1pPr>
          </a:lstStyle>
          <a:p>
            <a:pPr>
              <a:defRPr/>
            </a:pPr>
            <a:endParaRPr lang="en-US"/>
          </a:p>
        </p:txBody>
      </p:sp>
      <p:sp>
        <p:nvSpPr>
          <p:cNvPr id="3" name="Date Placeholder 3"/>
          <p:cNvSpPr>
            <a:spLocks noGrp="1"/>
          </p:cNvSpPr>
          <p:nvPr>
            <p:ph type="dt" sz="half" idx="11"/>
          </p:nvPr>
        </p:nvSpPr>
        <p:spPr/>
        <p:txBody>
          <a:bodyPr/>
          <a:lstStyle>
            <a:lvl1pPr>
              <a:defRPr/>
            </a:lvl1pPr>
          </a:lstStyle>
          <a:p>
            <a:pPr>
              <a:defRPr/>
            </a:pPr>
            <a:fld id="{DAD10158-B9D9-D74A-A8A9-96916B95F4EB}" type="datetime4">
              <a:rPr lang="en-US"/>
              <a:pPr>
                <a:defRPr/>
              </a:pPr>
              <a:t>August 26, 2018</a:t>
            </a:fld>
            <a:endParaRPr lang="en-US" dirty="0"/>
          </a:p>
        </p:txBody>
      </p:sp>
      <p:sp>
        <p:nvSpPr>
          <p:cNvPr id="4" name="Slide Number Placeholder 4"/>
          <p:cNvSpPr>
            <a:spLocks noGrp="1"/>
          </p:cNvSpPr>
          <p:nvPr>
            <p:ph type="sldNum" sz="quarter" idx="12"/>
          </p:nvPr>
        </p:nvSpPr>
        <p:spPr/>
        <p:txBody>
          <a:bodyPr/>
          <a:lstStyle>
            <a:lvl1pPr>
              <a:defRPr/>
            </a:lvl1pPr>
          </a:lstStyle>
          <a:p>
            <a:pPr>
              <a:defRPr/>
            </a:pPr>
            <a:fld id="{0A2B979B-41F3-3144-8794-315A2D9DE5C2}" type="slidenum">
              <a:rPr lang="en-US"/>
              <a:pPr>
                <a:defRPr/>
              </a:pPr>
              <a:t>‹#›</a:t>
            </a:fld>
            <a:endParaRPr lang="en-US" dirty="0"/>
          </a:p>
        </p:txBody>
      </p:sp>
    </p:spTree>
    <p:extLst>
      <p:ext uri="{BB962C8B-B14F-4D97-AF65-F5344CB8AC3E}">
        <p14:creationId xmlns:p14="http://schemas.microsoft.com/office/powerpoint/2010/main" val="2499936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6" name="Picture 7" descr="coe-head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logo_tag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063" y="0"/>
            <a:ext cx="12763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562582" y="2213085"/>
            <a:ext cx="8018835" cy="1371600"/>
          </a:xfrm>
        </p:spPr>
        <p:txBody>
          <a:bodyPr anchor="ctr" anchorCtr="1"/>
          <a:lstStyle>
            <a:lvl1pPr algn="ctr">
              <a:defRPr sz="4000" b="0" i="0">
                <a:solidFill>
                  <a:srgbClr val="FFFFFF"/>
                </a:solidFill>
                <a:effectLst/>
                <a:latin typeface="Verdana"/>
              </a:defRPr>
            </a:lvl1pPr>
          </a:lstStyle>
          <a:p>
            <a:r>
              <a:rPr lang="en-US" smtClean="0"/>
              <a:t>Click to edit Master title style</a:t>
            </a:r>
            <a:endParaRPr lang="en-US" dirty="0"/>
          </a:p>
        </p:txBody>
      </p:sp>
      <p:sp>
        <p:nvSpPr>
          <p:cNvPr id="3075" name="Rectangle 3"/>
          <p:cNvSpPr>
            <a:spLocks noGrp="1" noChangeArrowheads="1"/>
          </p:cNvSpPr>
          <p:nvPr>
            <p:ph type="subTitle" idx="1"/>
          </p:nvPr>
        </p:nvSpPr>
        <p:spPr>
          <a:xfrm>
            <a:off x="1371600" y="5933017"/>
            <a:ext cx="6400800" cy="685800"/>
          </a:xfrm>
        </p:spPr>
        <p:txBody>
          <a:bodyPr/>
          <a:lstStyle>
            <a:lvl1pPr marL="0" indent="0" algn="ctr">
              <a:buFont typeface="Times" pitchFamily="-96" charset="0"/>
              <a:buNone/>
              <a:defRPr kumimoji="0" lang="en-US" sz="1400" b="0" i="0" u="none" strike="noStrike" kern="0" cap="all" spc="0" normalizeH="0" baseline="0" noProof="0" dirty="0">
                <a:ln>
                  <a:noFill/>
                </a:ln>
                <a:solidFill>
                  <a:srgbClr val="FF6600"/>
                </a:solidFill>
                <a:effectLst/>
                <a:uLnTx/>
                <a:uFillTx/>
                <a:latin typeface="Verdana"/>
                <a:ea typeface="+mn-ea"/>
                <a:cs typeface="Calibri"/>
              </a:defRPr>
            </a:lvl1pPr>
          </a:lstStyle>
          <a:p>
            <a:r>
              <a:rPr lang="en-US" smtClean="0"/>
              <a:t>Click to edit Master subtitle style</a:t>
            </a:r>
            <a:endParaRPr lang="en-US" dirty="0"/>
          </a:p>
        </p:txBody>
      </p:sp>
      <p:sp>
        <p:nvSpPr>
          <p:cNvPr id="9" name="Text Placeholder 9"/>
          <p:cNvSpPr>
            <a:spLocks noGrp="1"/>
          </p:cNvSpPr>
          <p:nvPr>
            <p:ph type="body" sz="quarter" idx="10"/>
          </p:nvPr>
        </p:nvSpPr>
        <p:spPr>
          <a:xfrm>
            <a:off x="1111250" y="3886165"/>
            <a:ext cx="6932083" cy="1871166"/>
          </a:xfrm>
        </p:spPr>
        <p:txBody>
          <a:bodyPr/>
          <a:lstStyle>
            <a:lvl1pPr algn="ctr">
              <a:lnSpc>
                <a:spcPct val="100000"/>
              </a:lnSpc>
              <a:spcBef>
                <a:spcPts val="1800"/>
              </a:spcBef>
              <a:spcAft>
                <a:spcPts val="0"/>
              </a:spcAft>
              <a:defRPr sz="2400" b="0" i="0">
                <a:solidFill>
                  <a:srgbClr val="FFFFFF"/>
                </a:solidFill>
                <a:latin typeface="Verdana"/>
                <a:cs typeface="Cambria"/>
              </a:defRPr>
            </a:lvl1pPr>
            <a:lvl2pPr>
              <a:lnSpc>
                <a:spcPct val="200000"/>
              </a:lnSpc>
              <a:spcBef>
                <a:spcPts val="0"/>
              </a:spcBef>
              <a:spcAft>
                <a:spcPts val="0"/>
              </a:spcAft>
              <a:buNone/>
              <a:defRPr sz="1800" b="0" i="0">
                <a:latin typeface="LeituraNews-Roman 2"/>
                <a:cs typeface="LeituraNews-Roman 2"/>
              </a:defRPr>
            </a:lvl2pPr>
            <a:lvl3pPr>
              <a:lnSpc>
                <a:spcPct val="200000"/>
              </a:lnSpc>
              <a:spcBef>
                <a:spcPts val="0"/>
              </a:spcBef>
              <a:spcAft>
                <a:spcPts val="0"/>
              </a:spcAft>
              <a:defRPr sz="1800" b="0" i="0">
                <a:latin typeface="LeituraNews-Roman 2"/>
                <a:cs typeface="LeituraNews-Roman 2"/>
              </a:defRPr>
            </a:lvl3pPr>
            <a:lvl4pPr>
              <a:lnSpc>
                <a:spcPct val="200000"/>
              </a:lnSpc>
              <a:spcBef>
                <a:spcPts val="0"/>
              </a:spcBef>
              <a:spcAft>
                <a:spcPts val="0"/>
              </a:spcAft>
              <a:defRPr sz="1800" b="0" i="0">
                <a:latin typeface="LeituraNews-Roman 2"/>
                <a:cs typeface="LeituraNews-Roman 2"/>
              </a:defRPr>
            </a:lvl4pPr>
            <a:lvl5pPr>
              <a:lnSpc>
                <a:spcPct val="200000"/>
              </a:lnSpc>
              <a:spcBef>
                <a:spcPts val="0"/>
              </a:spcBef>
              <a:spcAft>
                <a:spcPts val="0"/>
              </a:spcAft>
              <a:defRPr sz="1800" b="0" i="0">
                <a:latin typeface="LeituraNews-Roman 2"/>
                <a:cs typeface="LeituraNews-Roman 2"/>
              </a:defRPr>
            </a:lvl5pPr>
          </a:lstStyle>
          <a:p>
            <a:pPr lvl="0"/>
            <a:r>
              <a:rPr lang="en-US" smtClean="0"/>
              <a:t>Click to edit Master text styles</a:t>
            </a:r>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879342"/>
            <a:ext cx="9144000" cy="4379475"/>
          </a:xfrm>
          <a:prstGeom prst="rect">
            <a:avLst/>
          </a:prstGeom>
        </p:spPr>
      </p:pic>
    </p:spTree>
    <p:extLst>
      <p:ext uri="{BB962C8B-B14F-4D97-AF65-F5344CB8AC3E}">
        <p14:creationId xmlns:p14="http://schemas.microsoft.com/office/powerpoint/2010/main" val="190189684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ull width w/bullets">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r>
              <a:rPr lang="en-US" smtClean="0"/>
              <a:t>Click to edit Master title style</a:t>
            </a:r>
            <a:endParaRPr lang="en-US" dirty="0"/>
          </a:p>
        </p:txBody>
      </p:sp>
      <p:sp>
        <p:nvSpPr>
          <p:cNvPr id="5" name="Content Placeholder 2"/>
          <p:cNvSpPr>
            <a:spLocks noGrp="1"/>
          </p:cNvSpPr>
          <p:nvPr>
            <p:ph idx="1"/>
          </p:nvPr>
        </p:nvSpPr>
        <p:spPr>
          <a:xfrm>
            <a:off x="457200" y="1371600"/>
            <a:ext cx="8229600" cy="4343400"/>
          </a:xfrm>
        </p:spPr>
        <p:txBody>
          <a:bodyPr/>
          <a:lstStyle>
            <a:lvl1pPr marL="228600" indent="-228600">
              <a:buFont typeface="Arial"/>
              <a:buChar char="•"/>
              <a:defRPr sz="2400"/>
            </a:lvl1pPr>
            <a:lvl2pPr marL="457200" indent="-228600">
              <a:buFont typeface="Arial"/>
              <a:buChar char="•"/>
              <a:defRPr sz="2000"/>
            </a:lvl2pPr>
            <a:lvl3pPr marL="685800" indent="-228600">
              <a:buFont typeface="Arial"/>
              <a:buChar char="•"/>
              <a:defRPr/>
            </a:lvl3pPr>
            <a:lvl4pPr marL="914400" indent="-228600">
              <a:defRPr/>
            </a:lvl4pPr>
            <a:lvl5pPr marL="1143000" indent="-22860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6"/>
          <p:cNvSpPr>
            <a:spLocks noGrp="1"/>
          </p:cNvSpPr>
          <p:nvPr>
            <p:ph type="dt" sz="half" idx="10"/>
          </p:nvPr>
        </p:nvSpPr>
        <p:spPr/>
        <p:txBody>
          <a:bodyPr/>
          <a:lstStyle>
            <a:lvl1pPr>
              <a:defRPr/>
            </a:lvl1pPr>
          </a:lstStyle>
          <a:p>
            <a:pPr>
              <a:defRPr/>
            </a:pPr>
            <a:fld id="{359F867C-0163-CF4D-B88C-B190C1B87BAB}" type="datetime4">
              <a:rPr lang="en-US"/>
              <a:pPr>
                <a:defRPr/>
              </a:pPr>
              <a:t>August 26, 2018</a:t>
            </a:fld>
            <a:endParaRPr lang="en-US"/>
          </a:p>
        </p:txBody>
      </p:sp>
      <p:sp>
        <p:nvSpPr>
          <p:cNvPr id="6" name="Slide Number Placeholder 7"/>
          <p:cNvSpPr>
            <a:spLocks noGrp="1"/>
          </p:cNvSpPr>
          <p:nvPr>
            <p:ph type="sldNum" sz="quarter" idx="11"/>
          </p:nvPr>
        </p:nvSpPr>
        <p:spPr/>
        <p:txBody>
          <a:bodyPr/>
          <a:lstStyle>
            <a:lvl1pPr>
              <a:defRPr/>
            </a:lvl1pPr>
          </a:lstStyle>
          <a:p>
            <a:pPr>
              <a:defRPr/>
            </a:pPr>
            <a:fld id="{3D4C374F-75D1-824D-AD1E-051D0BC29D55}" type="slidenum">
              <a:rPr lang="en-US"/>
              <a:pPr>
                <a:defRPr/>
              </a:pPr>
              <a:t>‹#›</a:t>
            </a:fld>
            <a:endParaRPr lang="en-US"/>
          </a:p>
        </p:txBody>
      </p:sp>
      <p:sp>
        <p:nvSpPr>
          <p:cNvPr id="7" name="Footer Placeholder 8"/>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56801055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lumn w/bullets">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1371600"/>
            <a:ext cx="4114800" cy="4343400"/>
          </a:xfrm>
        </p:spPr>
        <p:txBody>
          <a:bodyPr/>
          <a:lstStyle>
            <a:lvl1pPr marL="228600" indent="-228600">
              <a:buFont typeface="Arial"/>
              <a:buChar char="•"/>
              <a:defRPr sz="2400"/>
            </a:lvl1pPr>
            <a:lvl2pPr marL="457200" indent="-228600">
              <a:buFont typeface="Arial"/>
              <a:buChar char="•"/>
              <a:defRPr sz="2000"/>
            </a:lvl2pPr>
            <a:lvl3pPr marL="685800" indent="-228600">
              <a:buFont typeface="Arial"/>
              <a:buChar char="•"/>
              <a:defRPr/>
            </a:lvl3pPr>
            <a:lvl4pPr marL="914400" indent="-228600">
              <a:buFont typeface="Arial"/>
              <a:buChar char="•"/>
              <a:defRPr/>
            </a:lvl4pPr>
            <a:lvl5pPr marL="914400" indent="0">
              <a:buFontTx/>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Picture Placeholder 7"/>
          <p:cNvSpPr>
            <a:spLocks noGrp="1"/>
          </p:cNvSpPr>
          <p:nvPr>
            <p:ph type="pic" sz="quarter" idx="10"/>
          </p:nvPr>
        </p:nvSpPr>
        <p:spPr>
          <a:xfrm>
            <a:off x="4800600" y="1371600"/>
            <a:ext cx="3886200" cy="4343400"/>
          </a:xfrm>
        </p:spPr>
        <p:txBody>
          <a:bodyPr>
            <a:normAutofit/>
          </a:bodyPr>
          <a:lstStyle/>
          <a:p>
            <a:pPr lvl="0"/>
            <a:r>
              <a:rPr lang="en-US" noProof="0" smtClean="0"/>
              <a:t>Drag picture to placeholder or click icon to add</a:t>
            </a:r>
            <a:endParaRPr lang="en-US" noProof="0"/>
          </a:p>
        </p:txBody>
      </p:sp>
      <p:sp>
        <p:nvSpPr>
          <p:cNvPr id="7" name="Title 1"/>
          <p:cNvSpPr>
            <a:spLocks noGrp="1"/>
          </p:cNvSpPr>
          <p:nvPr>
            <p:ph type="title"/>
          </p:nvPr>
        </p:nvSpPr>
        <p:spPr>
          <a:xfrm>
            <a:off x="457200" y="457200"/>
            <a:ext cx="8229600" cy="685800"/>
          </a:xfrm>
        </p:spPr>
        <p:txBody>
          <a:bodyPr/>
          <a:lstStyle/>
          <a:p>
            <a:r>
              <a:rPr lang="en-US" smtClean="0"/>
              <a:t>Click to edit Master title style</a:t>
            </a:r>
            <a:endParaRPr lang="en-US" dirty="0"/>
          </a:p>
        </p:txBody>
      </p:sp>
      <p:sp>
        <p:nvSpPr>
          <p:cNvPr id="5" name="Date Placeholder 9"/>
          <p:cNvSpPr>
            <a:spLocks noGrp="1"/>
          </p:cNvSpPr>
          <p:nvPr>
            <p:ph type="dt" sz="half" idx="11"/>
          </p:nvPr>
        </p:nvSpPr>
        <p:spPr/>
        <p:txBody>
          <a:bodyPr/>
          <a:lstStyle>
            <a:lvl1pPr>
              <a:defRPr/>
            </a:lvl1pPr>
          </a:lstStyle>
          <a:p>
            <a:pPr>
              <a:defRPr/>
            </a:pPr>
            <a:fld id="{DCB73363-CDF7-A244-BA40-82D009DFC63B}" type="datetime4">
              <a:rPr lang="en-US"/>
              <a:pPr>
                <a:defRPr/>
              </a:pPr>
              <a:t>August 26, 2018</a:t>
            </a:fld>
            <a:endParaRPr lang="en-US"/>
          </a:p>
        </p:txBody>
      </p:sp>
      <p:sp>
        <p:nvSpPr>
          <p:cNvPr id="9" name="Slide Number Placeholder 10"/>
          <p:cNvSpPr>
            <a:spLocks noGrp="1"/>
          </p:cNvSpPr>
          <p:nvPr>
            <p:ph type="sldNum" sz="quarter" idx="12"/>
          </p:nvPr>
        </p:nvSpPr>
        <p:spPr/>
        <p:txBody>
          <a:bodyPr/>
          <a:lstStyle>
            <a:lvl1pPr>
              <a:defRPr/>
            </a:lvl1pPr>
          </a:lstStyle>
          <a:p>
            <a:pPr>
              <a:defRPr/>
            </a:pPr>
            <a:fld id="{E4D57E4F-113D-7A48-85B3-835C91776368}" type="slidenum">
              <a:rPr lang="en-US"/>
              <a:pPr>
                <a:defRPr/>
              </a:pPr>
              <a:t>‹#›</a:t>
            </a:fld>
            <a:endParaRPr lang="en-US" dirty="0"/>
          </a:p>
        </p:txBody>
      </p:sp>
      <p:sp>
        <p:nvSpPr>
          <p:cNvPr id="10" name="Footer Placeholder 11"/>
          <p:cNvSpPr>
            <a:spLocks noGrp="1"/>
          </p:cNvSpPr>
          <p:nvPr>
            <p:ph type="ftr" sz="quarter" idx="13"/>
          </p:nvPr>
        </p:nvSpPr>
        <p:spPr/>
        <p:txBody>
          <a:bodyPr/>
          <a:lstStyle>
            <a:lvl1pPr>
              <a:defRPr/>
            </a:lvl1pPr>
          </a:lstStyle>
          <a:p>
            <a:pPr>
              <a:defRPr/>
            </a:pPr>
            <a:endParaRPr lang="en-US"/>
          </a:p>
        </p:txBody>
      </p:sp>
    </p:spTree>
    <p:extLst>
      <p:ext uri="{BB962C8B-B14F-4D97-AF65-F5344CB8AC3E}">
        <p14:creationId xmlns:p14="http://schemas.microsoft.com/office/powerpoint/2010/main" val="363103159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 column w/bullets and thumbnail">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r>
              <a:rPr lang="en-US" smtClean="0"/>
              <a:t>Click to edit Master title style</a:t>
            </a:r>
            <a:endParaRPr lang="en-US" dirty="0"/>
          </a:p>
        </p:txBody>
      </p:sp>
      <p:sp>
        <p:nvSpPr>
          <p:cNvPr id="6" name="Content Placeholder 2"/>
          <p:cNvSpPr>
            <a:spLocks noGrp="1"/>
          </p:cNvSpPr>
          <p:nvPr>
            <p:ph idx="1"/>
          </p:nvPr>
        </p:nvSpPr>
        <p:spPr>
          <a:xfrm>
            <a:off x="457200" y="1371600"/>
            <a:ext cx="5486400" cy="4343400"/>
          </a:xfrm>
        </p:spPr>
        <p:txBody>
          <a:bodyPr/>
          <a:lstStyle>
            <a:lvl1pPr marL="228600" indent="-228600">
              <a:buFont typeface="Arial"/>
              <a:buChar char="•"/>
              <a:defRPr sz="2400"/>
            </a:lvl1pPr>
            <a:lvl2pPr marL="457200" indent="-228600">
              <a:buFont typeface="Arial"/>
              <a:buChar char="•"/>
              <a:defRPr sz="2000"/>
            </a:lvl2pPr>
            <a:lvl3pPr marL="685800" indent="-228600">
              <a:buFont typeface="Arial"/>
              <a:buChar char="•"/>
              <a:defRPr/>
            </a:lvl3pPr>
            <a:lvl4pPr marL="914400" indent="-228600">
              <a:buFont typeface="Arial"/>
              <a:buChar char="•"/>
              <a:defRPr/>
            </a:lvl4pPr>
            <a:lvl5pPr marL="914400" indent="0">
              <a:buFontTx/>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Picture Placeholder 9"/>
          <p:cNvSpPr>
            <a:spLocks noGrp="1"/>
          </p:cNvSpPr>
          <p:nvPr>
            <p:ph type="pic" sz="quarter" idx="10"/>
          </p:nvPr>
        </p:nvSpPr>
        <p:spPr>
          <a:xfrm>
            <a:off x="6172200" y="1371600"/>
            <a:ext cx="2514600" cy="2057400"/>
          </a:xfrm>
        </p:spPr>
        <p:txBody>
          <a:bodyPr>
            <a:normAutofit/>
          </a:bodyPr>
          <a:lstStyle/>
          <a:p>
            <a:pPr lvl="0"/>
            <a:r>
              <a:rPr lang="en-US" noProof="0" smtClean="0"/>
              <a:t>Drag picture to placeholder or click icon to add</a:t>
            </a:r>
            <a:endParaRPr lang="en-US" noProof="0"/>
          </a:p>
        </p:txBody>
      </p:sp>
      <p:sp>
        <p:nvSpPr>
          <p:cNvPr id="11" name="Picture Placeholder 9"/>
          <p:cNvSpPr>
            <a:spLocks noGrp="1"/>
          </p:cNvSpPr>
          <p:nvPr>
            <p:ph type="pic" sz="quarter" idx="11"/>
          </p:nvPr>
        </p:nvSpPr>
        <p:spPr>
          <a:xfrm>
            <a:off x="6172200" y="3657600"/>
            <a:ext cx="2514600" cy="2057400"/>
          </a:xfrm>
        </p:spPr>
        <p:txBody>
          <a:bodyPr>
            <a:normAutofit/>
          </a:bodyPr>
          <a:lstStyle/>
          <a:p>
            <a:pPr lvl="0"/>
            <a:r>
              <a:rPr lang="en-US" noProof="0" smtClean="0"/>
              <a:t>Drag picture to placeholder or click icon to add</a:t>
            </a:r>
            <a:endParaRPr lang="en-US" noProof="0"/>
          </a:p>
        </p:txBody>
      </p:sp>
      <p:sp>
        <p:nvSpPr>
          <p:cNvPr id="7" name="Date Placeholder 7"/>
          <p:cNvSpPr>
            <a:spLocks noGrp="1"/>
          </p:cNvSpPr>
          <p:nvPr>
            <p:ph type="dt" sz="half" idx="12"/>
          </p:nvPr>
        </p:nvSpPr>
        <p:spPr/>
        <p:txBody>
          <a:bodyPr/>
          <a:lstStyle>
            <a:lvl1pPr>
              <a:defRPr/>
            </a:lvl1pPr>
          </a:lstStyle>
          <a:p>
            <a:pPr>
              <a:defRPr/>
            </a:pPr>
            <a:fld id="{B8B50FEB-1107-2245-B198-DDFE18615172}" type="datetime4">
              <a:rPr lang="en-US"/>
              <a:pPr>
                <a:defRPr/>
              </a:pPr>
              <a:t>August 26, 2018</a:t>
            </a:fld>
            <a:endParaRPr lang="en-US"/>
          </a:p>
        </p:txBody>
      </p:sp>
      <p:sp>
        <p:nvSpPr>
          <p:cNvPr id="8" name="Slide Number Placeholder 8"/>
          <p:cNvSpPr>
            <a:spLocks noGrp="1"/>
          </p:cNvSpPr>
          <p:nvPr>
            <p:ph type="sldNum" sz="quarter" idx="13"/>
          </p:nvPr>
        </p:nvSpPr>
        <p:spPr/>
        <p:txBody>
          <a:bodyPr/>
          <a:lstStyle>
            <a:lvl1pPr>
              <a:defRPr/>
            </a:lvl1pPr>
          </a:lstStyle>
          <a:p>
            <a:pPr>
              <a:defRPr/>
            </a:pPr>
            <a:fld id="{6B2CB7B8-BEBC-9047-88E0-94E2FAA53274}" type="slidenum">
              <a:rPr lang="en-US"/>
              <a:pPr>
                <a:defRPr/>
              </a:pPr>
              <a:t>‹#›</a:t>
            </a:fld>
            <a:endParaRPr lang="en-US" dirty="0"/>
          </a:p>
        </p:txBody>
      </p:sp>
      <p:sp>
        <p:nvSpPr>
          <p:cNvPr id="9" name="Footer Placeholder 11"/>
          <p:cNvSpPr>
            <a:spLocks noGrp="1"/>
          </p:cNvSpPr>
          <p:nvPr>
            <p:ph type="ftr" sz="quarter" idx="14"/>
          </p:nvPr>
        </p:nvSpPr>
        <p:spPr/>
        <p:txBody>
          <a:bodyPr/>
          <a:lstStyle>
            <a:lvl1pPr>
              <a:defRPr/>
            </a:lvl1pPr>
          </a:lstStyle>
          <a:p>
            <a:pPr>
              <a:defRPr/>
            </a:pPr>
            <a:endParaRPr lang="en-US"/>
          </a:p>
        </p:txBody>
      </p:sp>
    </p:spTree>
    <p:extLst>
      <p:ext uri="{BB962C8B-B14F-4D97-AF65-F5344CB8AC3E}">
        <p14:creationId xmlns:p14="http://schemas.microsoft.com/office/powerpoint/2010/main" val="266393936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width 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r>
              <a:rPr lang="en-US" smtClean="0"/>
              <a:t>Click to edit Master title style</a:t>
            </a:r>
            <a:endParaRPr lang="en-US" dirty="0"/>
          </a:p>
        </p:txBody>
      </p:sp>
      <p:sp>
        <p:nvSpPr>
          <p:cNvPr id="9" name="Picture Placeholder 6"/>
          <p:cNvSpPr>
            <a:spLocks noGrp="1"/>
          </p:cNvSpPr>
          <p:nvPr>
            <p:ph type="pic" sz="quarter" idx="10"/>
          </p:nvPr>
        </p:nvSpPr>
        <p:spPr>
          <a:xfrm>
            <a:off x="457200" y="1371599"/>
            <a:ext cx="8229600" cy="4343400"/>
          </a:xfrm>
        </p:spPr>
        <p:txBody>
          <a:bodyPr>
            <a:normAutofit/>
          </a:bodyPr>
          <a:lstStyle>
            <a:lvl1pPr>
              <a:buNone/>
              <a:defRPr/>
            </a:lvl1pPr>
          </a:lstStyle>
          <a:p>
            <a:pPr lvl="0"/>
            <a:r>
              <a:rPr lang="en-US" noProof="0" smtClean="0"/>
              <a:t>Drag picture to placeholder or click icon to add</a:t>
            </a:r>
            <a:endParaRPr lang="en-US" noProof="0"/>
          </a:p>
        </p:txBody>
      </p:sp>
      <p:sp>
        <p:nvSpPr>
          <p:cNvPr id="4" name="Date Placeholder 4"/>
          <p:cNvSpPr>
            <a:spLocks noGrp="1"/>
          </p:cNvSpPr>
          <p:nvPr>
            <p:ph type="dt" sz="half" idx="11"/>
          </p:nvPr>
        </p:nvSpPr>
        <p:spPr/>
        <p:txBody>
          <a:bodyPr/>
          <a:lstStyle>
            <a:lvl1pPr>
              <a:defRPr/>
            </a:lvl1pPr>
          </a:lstStyle>
          <a:p>
            <a:pPr>
              <a:defRPr/>
            </a:pPr>
            <a:fld id="{1AD7A565-D3F0-7640-AA39-C67DDB5C33CE}" type="datetime4">
              <a:rPr lang="en-US"/>
              <a:pPr>
                <a:defRPr/>
              </a:pPr>
              <a:t>August 26, 2018</a:t>
            </a:fld>
            <a:endParaRPr lang="en-US"/>
          </a:p>
        </p:txBody>
      </p:sp>
      <p:sp>
        <p:nvSpPr>
          <p:cNvPr id="5" name="Slide Number Placeholder 5"/>
          <p:cNvSpPr>
            <a:spLocks noGrp="1"/>
          </p:cNvSpPr>
          <p:nvPr>
            <p:ph type="sldNum" sz="quarter" idx="12"/>
          </p:nvPr>
        </p:nvSpPr>
        <p:spPr/>
        <p:txBody>
          <a:bodyPr/>
          <a:lstStyle>
            <a:lvl1pPr>
              <a:defRPr/>
            </a:lvl1pPr>
          </a:lstStyle>
          <a:p>
            <a:pPr>
              <a:defRPr/>
            </a:pPr>
            <a:fld id="{162EBDF3-4C35-9C46-9E6F-42B067E92FF1}" type="slidenum">
              <a:rPr lang="en-US"/>
              <a:pPr>
                <a:defRPr/>
              </a:pPr>
              <a:t>‹#›</a:t>
            </a:fld>
            <a:endParaRPr lang="en-US" dirty="0"/>
          </a:p>
        </p:txBody>
      </p:sp>
      <p:sp>
        <p:nvSpPr>
          <p:cNvPr id="6" name="Footer Placeholder 7"/>
          <p:cNvSpPr>
            <a:spLocks noGrp="1"/>
          </p:cNvSpPr>
          <p:nvPr>
            <p:ph type="ftr" sz="quarter" idx="13"/>
          </p:nvPr>
        </p:nvSpPr>
        <p:spPr/>
        <p:txBody>
          <a:bodyPr/>
          <a:lstStyle>
            <a:lvl1pPr>
              <a:defRPr/>
            </a:lvl1pPr>
          </a:lstStyle>
          <a:p>
            <a:pPr>
              <a:defRPr/>
            </a:pPr>
            <a:endParaRPr lang="en-US"/>
          </a:p>
        </p:txBody>
      </p:sp>
    </p:spTree>
    <p:extLst>
      <p:ext uri="{BB962C8B-B14F-4D97-AF65-F5344CB8AC3E}">
        <p14:creationId xmlns:p14="http://schemas.microsoft.com/office/powerpoint/2010/main" val="323096492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739C54D-BF30-D54E-8A27-B66183FCA2A6}" type="datetime4">
              <a:rPr lang="en-US"/>
              <a:pPr>
                <a:defRPr/>
              </a:pPr>
              <a:t>August 26, 2018</a:t>
            </a:fld>
            <a:endParaRPr lang="en-US"/>
          </a:p>
        </p:txBody>
      </p:sp>
      <p:sp>
        <p:nvSpPr>
          <p:cNvPr id="4" name="Slide Number Placeholder 5"/>
          <p:cNvSpPr>
            <a:spLocks noGrp="1"/>
          </p:cNvSpPr>
          <p:nvPr>
            <p:ph type="sldNum" sz="quarter" idx="11"/>
          </p:nvPr>
        </p:nvSpPr>
        <p:spPr/>
        <p:txBody>
          <a:bodyPr/>
          <a:lstStyle>
            <a:lvl1pPr>
              <a:defRPr/>
            </a:lvl1pPr>
          </a:lstStyle>
          <a:p>
            <a:pPr>
              <a:defRPr/>
            </a:pPr>
            <a:fld id="{384512D3-270B-DD49-927B-89CD8C604A1E}" type="slidenum">
              <a:rPr lang="en-US"/>
              <a:pPr>
                <a:defRPr/>
              </a:pPr>
              <a:t>‹#›</a:t>
            </a:fld>
            <a:endParaRPr lang="en-US" dirty="0"/>
          </a:p>
        </p:txBody>
      </p:sp>
      <p:sp>
        <p:nvSpPr>
          <p:cNvPr id="5" name="Footer Placeholder 6"/>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22358639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Full width no bullets">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371600"/>
            <a:ext cx="8229600" cy="4343400"/>
          </a:xfrm>
        </p:spPr>
        <p:txBody>
          <a:bodyPr/>
          <a:lstStyle>
            <a:lvl1pPr marL="0" indent="4763">
              <a:buNone/>
              <a:defRPr sz="2400"/>
            </a:lvl1pPr>
            <a:lvl2pPr marL="0" indent="0">
              <a:spcBef>
                <a:spcPts val="900"/>
              </a:spcBef>
              <a:buNone/>
              <a:defRPr sz="2000"/>
            </a:lvl2pPr>
            <a:lvl3pPr marL="0" indent="4763">
              <a:buNone/>
              <a:defRPr/>
            </a:lvl3pPr>
            <a:lvl4pPr marL="3175" indent="-3175">
              <a:buNone/>
              <a:defRPr/>
            </a:lvl4pPr>
            <a:lvl5pPr marL="0" indent="1588" defTabSz="919163">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4"/>
          <p:cNvSpPr>
            <a:spLocks noGrp="1"/>
          </p:cNvSpPr>
          <p:nvPr>
            <p:ph type="dt" sz="half" idx="10"/>
          </p:nvPr>
        </p:nvSpPr>
        <p:spPr/>
        <p:txBody>
          <a:bodyPr/>
          <a:lstStyle>
            <a:lvl1pPr>
              <a:defRPr/>
            </a:lvl1pPr>
          </a:lstStyle>
          <a:p>
            <a:pPr>
              <a:defRPr/>
            </a:pPr>
            <a:fld id="{7E560EB8-1601-8049-94CB-0400F9293D39}" type="datetime4">
              <a:rPr lang="en-US"/>
              <a:pPr>
                <a:defRPr/>
              </a:pPr>
              <a:t>August 26, 2018</a:t>
            </a:fld>
            <a:endParaRPr lang="en-US"/>
          </a:p>
        </p:txBody>
      </p:sp>
      <p:sp>
        <p:nvSpPr>
          <p:cNvPr id="5" name="Slide Number Placeholder 5"/>
          <p:cNvSpPr>
            <a:spLocks noGrp="1"/>
          </p:cNvSpPr>
          <p:nvPr>
            <p:ph type="sldNum" sz="quarter" idx="11"/>
          </p:nvPr>
        </p:nvSpPr>
        <p:spPr/>
        <p:txBody>
          <a:bodyPr/>
          <a:lstStyle>
            <a:lvl1pPr>
              <a:defRPr/>
            </a:lvl1pPr>
          </a:lstStyle>
          <a:p>
            <a:pPr>
              <a:defRPr/>
            </a:pPr>
            <a:fld id="{77656A38-4F77-404B-A17C-951C57836114}" type="slidenum">
              <a:rPr lang="en-US"/>
              <a:pPr>
                <a:defRPr/>
              </a:pPr>
              <a:t>‹#›</a:t>
            </a:fld>
            <a:endParaRPr lang="en-US" dirty="0"/>
          </a:p>
        </p:txBody>
      </p:sp>
      <p:sp>
        <p:nvSpPr>
          <p:cNvPr id="6" name="Footer Placeholder 7"/>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04827793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Full width w/number">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r>
              <a:rPr lang="en-US" smtClean="0"/>
              <a:t>Click to edit Master title style</a:t>
            </a:r>
            <a:endParaRPr lang="en-US" dirty="0"/>
          </a:p>
        </p:txBody>
      </p:sp>
      <p:sp>
        <p:nvSpPr>
          <p:cNvPr id="5" name="Content Placeholder 2"/>
          <p:cNvSpPr>
            <a:spLocks noGrp="1"/>
          </p:cNvSpPr>
          <p:nvPr>
            <p:ph idx="1"/>
          </p:nvPr>
        </p:nvSpPr>
        <p:spPr>
          <a:xfrm>
            <a:off x="457200" y="1371600"/>
            <a:ext cx="8229600" cy="4343400"/>
          </a:xfrm>
        </p:spPr>
        <p:txBody>
          <a:bodyPr/>
          <a:lstStyle>
            <a:lvl1pPr marL="457200" indent="-457200">
              <a:buFont typeface="+mj-lt"/>
              <a:buAutoNum type="arabicPeriod"/>
              <a:defRPr sz="2400"/>
            </a:lvl1pPr>
            <a:lvl2pPr marL="682625" indent="-230188">
              <a:buFont typeface="Arial"/>
              <a:buChar char="•"/>
              <a:defRPr sz="2000"/>
            </a:lvl2pPr>
            <a:lvl3pPr marL="920750" indent="-228600">
              <a:buFont typeface="Arial"/>
              <a:buChar char="•"/>
              <a:defRPr/>
            </a:lvl3pPr>
            <a:lvl4pPr marL="1138238" indent="-228600">
              <a:defRPr/>
            </a:lvl4pPr>
            <a:lvl5pPr marL="1377950" indent="-22860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8"/>
          <p:cNvSpPr>
            <a:spLocks noGrp="1"/>
          </p:cNvSpPr>
          <p:nvPr>
            <p:ph type="dt" sz="half" idx="10"/>
          </p:nvPr>
        </p:nvSpPr>
        <p:spPr/>
        <p:txBody>
          <a:bodyPr/>
          <a:lstStyle>
            <a:lvl1pPr>
              <a:defRPr/>
            </a:lvl1pPr>
          </a:lstStyle>
          <a:p>
            <a:pPr>
              <a:defRPr/>
            </a:pPr>
            <a:fld id="{F80F5EB1-F2EB-C944-9501-E3172619824C}" type="datetime4">
              <a:rPr lang="en-US"/>
              <a:pPr>
                <a:defRPr/>
              </a:pPr>
              <a:t>August 26, 2018</a:t>
            </a:fld>
            <a:endParaRPr lang="en-US"/>
          </a:p>
        </p:txBody>
      </p:sp>
      <p:sp>
        <p:nvSpPr>
          <p:cNvPr id="6" name="Slide Number Placeholder 9"/>
          <p:cNvSpPr>
            <a:spLocks noGrp="1"/>
          </p:cNvSpPr>
          <p:nvPr>
            <p:ph type="sldNum" sz="quarter" idx="11"/>
          </p:nvPr>
        </p:nvSpPr>
        <p:spPr/>
        <p:txBody>
          <a:bodyPr/>
          <a:lstStyle>
            <a:lvl1pPr>
              <a:defRPr/>
            </a:lvl1pPr>
          </a:lstStyle>
          <a:p>
            <a:pPr>
              <a:defRPr/>
            </a:pPr>
            <a:fld id="{491CE5E9-FC91-3D4F-A499-70BC512AAA34}" type="slidenum">
              <a:rPr lang="en-US"/>
              <a:pPr>
                <a:defRPr/>
              </a:pPr>
              <a:t>‹#›</a:t>
            </a:fld>
            <a:endParaRPr lang="en-US" dirty="0"/>
          </a:p>
        </p:txBody>
      </p:sp>
      <p:sp>
        <p:nvSpPr>
          <p:cNvPr id="7" name="Footer Placeholder 10"/>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42630904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column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4114800" cy="4343400"/>
          </a:xfrm>
        </p:spPr>
        <p:txBody>
          <a:bodyPr/>
          <a:lstStyle>
            <a:lvl1pPr marL="0" algn="l">
              <a:buFontTx/>
              <a:buNone/>
              <a:defRPr sz="2400"/>
            </a:lvl1pPr>
            <a:lvl2pPr marL="0">
              <a:buFontTx/>
              <a:buNone/>
              <a:defRPr sz="2000"/>
            </a:lvl2pPr>
            <a:lvl3pPr marL="0">
              <a:buFontTx/>
              <a:buNone/>
              <a:defRPr/>
            </a:lvl3pPr>
            <a:lvl4pPr marL="0">
              <a:buFontTx/>
              <a:buNone/>
              <a:defRPr/>
            </a:lvl4pPr>
            <a:lvl5pPr marL="0">
              <a:buFontTx/>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1"/>
          <p:cNvSpPr>
            <a:spLocks noGrp="1"/>
          </p:cNvSpPr>
          <p:nvPr>
            <p:ph type="title"/>
          </p:nvPr>
        </p:nvSpPr>
        <p:spPr>
          <a:xfrm>
            <a:off x="457200" y="457200"/>
            <a:ext cx="8229600" cy="685800"/>
          </a:xfrm>
        </p:spPr>
        <p:txBody>
          <a:bodyPr/>
          <a:lstStyle/>
          <a:p>
            <a:r>
              <a:rPr lang="en-US" smtClean="0"/>
              <a:t>Click to edit Master title style</a:t>
            </a:r>
            <a:endParaRPr lang="en-US" dirty="0"/>
          </a:p>
        </p:txBody>
      </p:sp>
      <p:sp>
        <p:nvSpPr>
          <p:cNvPr id="12" name="Picture Placeholder 7"/>
          <p:cNvSpPr>
            <a:spLocks noGrp="1"/>
          </p:cNvSpPr>
          <p:nvPr>
            <p:ph type="pic" sz="quarter" idx="10"/>
          </p:nvPr>
        </p:nvSpPr>
        <p:spPr>
          <a:xfrm>
            <a:off x="4800600" y="1371600"/>
            <a:ext cx="3886200" cy="4343400"/>
          </a:xfrm>
        </p:spPr>
        <p:txBody>
          <a:bodyPr>
            <a:normAutofit/>
          </a:bodyPr>
          <a:lstStyle/>
          <a:p>
            <a:pPr lvl="0"/>
            <a:r>
              <a:rPr lang="en-US" noProof="0" smtClean="0"/>
              <a:t>Drag picture to placeholder or click icon to add</a:t>
            </a:r>
            <a:endParaRPr lang="en-US" noProof="0"/>
          </a:p>
        </p:txBody>
      </p:sp>
      <p:sp>
        <p:nvSpPr>
          <p:cNvPr id="5" name="Date Placeholder 5"/>
          <p:cNvSpPr>
            <a:spLocks noGrp="1"/>
          </p:cNvSpPr>
          <p:nvPr>
            <p:ph type="dt" sz="half" idx="11"/>
          </p:nvPr>
        </p:nvSpPr>
        <p:spPr/>
        <p:txBody>
          <a:bodyPr/>
          <a:lstStyle>
            <a:lvl1pPr>
              <a:defRPr/>
            </a:lvl1pPr>
          </a:lstStyle>
          <a:p>
            <a:pPr>
              <a:defRPr/>
            </a:pPr>
            <a:fld id="{CFA3FE93-6C3A-DE42-8698-A40BD81C0116}" type="datetime4">
              <a:rPr lang="en-US"/>
              <a:pPr>
                <a:defRPr/>
              </a:pPr>
              <a:t>August 26, 2018</a:t>
            </a:fld>
            <a:endParaRPr lang="en-US"/>
          </a:p>
        </p:txBody>
      </p:sp>
      <p:sp>
        <p:nvSpPr>
          <p:cNvPr id="6" name="Slide Number Placeholder 6"/>
          <p:cNvSpPr>
            <a:spLocks noGrp="1"/>
          </p:cNvSpPr>
          <p:nvPr>
            <p:ph type="sldNum" sz="quarter" idx="12"/>
          </p:nvPr>
        </p:nvSpPr>
        <p:spPr/>
        <p:txBody>
          <a:bodyPr/>
          <a:lstStyle>
            <a:lvl1pPr>
              <a:defRPr/>
            </a:lvl1pPr>
          </a:lstStyle>
          <a:p>
            <a:pPr>
              <a:defRPr/>
            </a:pPr>
            <a:fld id="{9243B0C6-D26A-BC46-8AEF-376BCD57F642}" type="slidenum">
              <a:rPr lang="en-US"/>
              <a:pPr>
                <a:defRPr/>
              </a:pPr>
              <a:t>‹#›</a:t>
            </a:fld>
            <a:endParaRPr lang="en-US" dirty="0"/>
          </a:p>
        </p:txBody>
      </p:sp>
      <p:sp>
        <p:nvSpPr>
          <p:cNvPr id="7" name="Footer Placeholder 7"/>
          <p:cNvSpPr>
            <a:spLocks noGrp="1"/>
          </p:cNvSpPr>
          <p:nvPr>
            <p:ph type="ftr" sz="quarter" idx="13"/>
          </p:nvPr>
        </p:nvSpPr>
        <p:spPr/>
        <p:txBody>
          <a:bodyPr/>
          <a:lstStyle>
            <a:lvl1pPr>
              <a:defRPr/>
            </a:lvl1pPr>
          </a:lstStyle>
          <a:p>
            <a:pPr>
              <a:defRPr/>
            </a:pPr>
            <a:endParaRPr lang="en-US"/>
          </a:p>
        </p:txBody>
      </p:sp>
    </p:spTree>
    <p:extLst>
      <p:ext uri="{BB962C8B-B14F-4D97-AF65-F5344CB8AC3E}">
        <p14:creationId xmlns:p14="http://schemas.microsoft.com/office/powerpoint/2010/main" val="116420639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503238"/>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nvPr>
        </p:nvSpPr>
        <p:spPr bwMode="auto">
          <a:xfrm>
            <a:off x="457200" y="1371600"/>
            <a:ext cx="8229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p:cNvSpPr>
            <a:spLocks noGrp="1"/>
          </p:cNvSpPr>
          <p:nvPr>
            <p:ph type="ftr" sz="quarter" idx="3"/>
          </p:nvPr>
        </p:nvSpPr>
        <p:spPr>
          <a:xfrm>
            <a:off x="457200" y="6354763"/>
            <a:ext cx="2895600" cy="182562"/>
          </a:xfrm>
          <a:prstGeom prst="rect">
            <a:avLst/>
          </a:prstGeom>
        </p:spPr>
        <p:txBody>
          <a:bodyPr vert="horz" lIns="91440" tIns="0" rIns="91440" bIns="0" rtlCol="0" anchor="ctr"/>
          <a:lstStyle>
            <a:lvl1pPr algn="l" fontAlgn="auto">
              <a:spcBef>
                <a:spcPts val="0"/>
              </a:spcBef>
              <a:spcAft>
                <a:spcPts val="0"/>
              </a:spcAft>
              <a:defRPr sz="1100" b="0" i="0">
                <a:solidFill>
                  <a:srgbClr val="717171"/>
                </a:solidFill>
                <a:latin typeface="Calibri"/>
                <a:ea typeface="+mn-ea"/>
                <a:cs typeface="Calibri"/>
              </a:defRPr>
            </a:lvl1pPr>
          </a:lstStyle>
          <a:p>
            <a:pPr>
              <a:defRPr/>
            </a:pPr>
            <a:endParaRPr lang="en-US"/>
          </a:p>
        </p:txBody>
      </p:sp>
      <p:sp>
        <p:nvSpPr>
          <p:cNvPr id="12" name="Date Placeholder 11"/>
          <p:cNvSpPr>
            <a:spLocks noGrp="1"/>
          </p:cNvSpPr>
          <p:nvPr>
            <p:ph type="dt" sz="half" idx="2"/>
          </p:nvPr>
        </p:nvSpPr>
        <p:spPr>
          <a:xfrm>
            <a:off x="457200" y="6172200"/>
            <a:ext cx="1828800" cy="182563"/>
          </a:xfrm>
          <a:prstGeom prst="rect">
            <a:avLst/>
          </a:prstGeom>
        </p:spPr>
        <p:txBody>
          <a:bodyPr vert="horz" lIns="91440" tIns="0" rIns="91440" bIns="0" rtlCol="0" anchor="ctr"/>
          <a:lstStyle>
            <a:lvl1pPr algn="l" fontAlgn="auto">
              <a:spcBef>
                <a:spcPts val="0"/>
              </a:spcBef>
              <a:spcAft>
                <a:spcPts val="0"/>
              </a:spcAft>
              <a:defRPr sz="1100" b="0" i="0">
                <a:solidFill>
                  <a:srgbClr val="717171"/>
                </a:solidFill>
                <a:latin typeface="Calibri"/>
                <a:ea typeface="+mn-ea"/>
                <a:cs typeface="Calibri"/>
              </a:defRPr>
            </a:lvl1pPr>
          </a:lstStyle>
          <a:p>
            <a:pPr>
              <a:defRPr/>
            </a:pPr>
            <a:fld id="{6F7D0230-F351-984C-80A1-057C98A765DF}" type="datetime4">
              <a:rPr lang="en-US"/>
              <a:pPr>
                <a:defRPr/>
              </a:pPr>
              <a:t>August 26, 2018</a:t>
            </a:fld>
            <a:endParaRPr lang="en-US" dirty="0"/>
          </a:p>
        </p:txBody>
      </p:sp>
      <p:sp>
        <p:nvSpPr>
          <p:cNvPr id="13" name="Slide Number Placeholder 12"/>
          <p:cNvSpPr>
            <a:spLocks noGrp="1"/>
          </p:cNvSpPr>
          <p:nvPr>
            <p:ph type="sldNum" sz="quarter" idx="4"/>
          </p:nvPr>
        </p:nvSpPr>
        <p:spPr>
          <a:xfrm>
            <a:off x="457200" y="5991225"/>
            <a:ext cx="365125" cy="182563"/>
          </a:xfrm>
          <a:prstGeom prst="rect">
            <a:avLst/>
          </a:prstGeom>
        </p:spPr>
        <p:txBody>
          <a:bodyPr vert="horz" lIns="91440" tIns="0" rIns="0" bIns="0" rtlCol="0" anchor="t" anchorCtr="0"/>
          <a:lstStyle>
            <a:lvl1pPr algn="l" fontAlgn="auto">
              <a:spcBef>
                <a:spcPts val="0"/>
              </a:spcBef>
              <a:spcAft>
                <a:spcPts val="0"/>
              </a:spcAft>
              <a:defRPr sz="1100" b="0" i="0">
                <a:solidFill>
                  <a:srgbClr val="717171"/>
                </a:solidFill>
                <a:latin typeface="Calibri"/>
                <a:ea typeface="+mn-ea"/>
                <a:cs typeface="Calibri"/>
              </a:defRPr>
            </a:lvl1pPr>
          </a:lstStyle>
          <a:p>
            <a:pPr>
              <a:defRPr/>
            </a:pPr>
            <a:fld id="{98BFE388-3873-7845-8D6B-F3481EF2386F}"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Lst>
  <p:timing>
    <p:tnLst>
      <p:par>
        <p:cTn id="1" dur="indefinite" restart="never" nodeType="tmRoot"/>
      </p:par>
    </p:tnLst>
  </p:timing>
  <p:hf hdr="0" ftr="0"/>
  <p:txStyles>
    <p:titleStyle>
      <a:lvl1pPr algn="l" rtl="0" eaLnBrk="1" fontAlgn="base" hangingPunct="1">
        <a:spcBef>
          <a:spcPct val="0"/>
        </a:spcBef>
        <a:spcAft>
          <a:spcPct val="0"/>
        </a:spcAft>
        <a:defRPr lang="en-US" sz="2400" b="1" kern="1200" dirty="0">
          <a:solidFill>
            <a:srgbClr val="595959"/>
          </a:solidFill>
          <a:latin typeface="Cambria"/>
          <a:ea typeface="+mn-ea"/>
          <a:cs typeface="Cambria"/>
        </a:defRPr>
      </a:lvl1pPr>
      <a:lvl2pPr algn="l" rtl="0" eaLnBrk="1" fontAlgn="base" hangingPunct="1">
        <a:spcBef>
          <a:spcPct val="0"/>
        </a:spcBef>
        <a:spcAft>
          <a:spcPct val="0"/>
        </a:spcAft>
        <a:defRPr sz="2400" b="1">
          <a:solidFill>
            <a:srgbClr val="595959"/>
          </a:solidFill>
          <a:effectLst>
            <a:outerShdw blurRad="38100" dist="38100" dir="2700000" algn="tl">
              <a:srgbClr val="000000"/>
            </a:outerShdw>
          </a:effectLst>
          <a:latin typeface="Cambria" charset="0"/>
          <a:ea typeface="ＭＳ Ｐゴシック" pitchFamily="-96" charset="-128"/>
        </a:defRPr>
      </a:lvl2pPr>
      <a:lvl3pPr algn="l" rtl="0" eaLnBrk="1" fontAlgn="base" hangingPunct="1">
        <a:spcBef>
          <a:spcPct val="0"/>
        </a:spcBef>
        <a:spcAft>
          <a:spcPct val="0"/>
        </a:spcAft>
        <a:defRPr sz="2400" b="1">
          <a:solidFill>
            <a:srgbClr val="595959"/>
          </a:solidFill>
          <a:effectLst>
            <a:outerShdw blurRad="38100" dist="38100" dir="2700000" algn="tl">
              <a:srgbClr val="000000"/>
            </a:outerShdw>
          </a:effectLst>
          <a:latin typeface="Cambria" charset="0"/>
          <a:ea typeface="ＭＳ Ｐゴシック" pitchFamily="-96" charset="-128"/>
        </a:defRPr>
      </a:lvl3pPr>
      <a:lvl4pPr algn="l" rtl="0" eaLnBrk="1" fontAlgn="base" hangingPunct="1">
        <a:spcBef>
          <a:spcPct val="0"/>
        </a:spcBef>
        <a:spcAft>
          <a:spcPct val="0"/>
        </a:spcAft>
        <a:defRPr sz="2400" b="1">
          <a:solidFill>
            <a:srgbClr val="595959"/>
          </a:solidFill>
          <a:effectLst>
            <a:outerShdw blurRad="38100" dist="38100" dir="2700000" algn="tl">
              <a:srgbClr val="000000"/>
            </a:outerShdw>
          </a:effectLst>
          <a:latin typeface="Cambria" charset="0"/>
          <a:ea typeface="ＭＳ Ｐゴシック" pitchFamily="-96" charset="-128"/>
        </a:defRPr>
      </a:lvl4pPr>
      <a:lvl5pPr algn="l" rtl="0" eaLnBrk="1" fontAlgn="base" hangingPunct="1">
        <a:spcBef>
          <a:spcPct val="0"/>
        </a:spcBef>
        <a:spcAft>
          <a:spcPct val="0"/>
        </a:spcAft>
        <a:defRPr sz="2400" b="1">
          <a:solidFill>
            <a:srgbClr val="595959"/>
          </a:solidFill>
          <a:effectLst>
            <a:outerShdw blurRad="38100" dist="38100" dir="2700000" algn="tl">
              <a:srgbClr val="000000"/>
            </a:outerShdw>
          </a:effectLst>
          <a:latin typeface="Cambria" charset="0"/>
          <a:ea typeface="ＭＳ Ｐゴシック" pitchFamily="-96" charset="-128"/>
        </a:defRPr>
      </a:lvl5pPr>
      <a:lvl6pPr marL="457200" algn="ctr" rtl="0" eaLnBrk="1" fontAlgn="base" hangingPunct="1">
        <a:spcBef>
          <a:spcPct val="0"/>
        </a:spcBef>
        <a:spcAft>
          <a:spcPct val="0"/>
        </a:spcAft>
        <a:defRPr sz="3600">
          <a:solidFill>
            <a:schemeClr val="tx2"/>
          </a:solidFill>
          <a:effectLst>
            <a:outerShdw blurRad="38100" dist="38100" dir="2700000" algn="tl">
              <a:srgbClr val="000000"/>
            </a:outerShdw>
          </a:effectLst>
          <a:latin typeface="Tahoma" pitchFamily="-96" charset="0"/>
          <a:ea typeface="ＭＳ Ｐゴシック" pitchFamily="-96" charset="-128"/>
        </a:defRPr>
      </a:lvl6pPr>
      <a:lvl7pPr marL="914400" algn="ctr" rtl="0" eaLnBrk="1" fontAlgn="base" hangingPunct="1">
        <a:spcBef>
          <a:spcPct val="0"/>
        </a:spcBef>
        <a:spcAft>
          <a:spcPct val="0"/>
        </a:spcAft>
        <a:defRPr sz="3600">
          <a:solidFill>
            <a:schemeClr val="tx2"/>
          </a:solidFill>
          <a:effectLst>
            <a:outerShdw blurRad="38100" dist="38100" dir="2700000" algn="tl">
              <a:srgbClr val="000000"/>
            </a:outerShdw>
          </a:effectLst>
          <a:latin typeface="Tahoma" pitchFamily="-96" charset="0"/>
          <a:ea typeface="ＭＳ Ｐゴシック" pitchFamily="-96" charset="-128"/>
        </a:defRPr>
      </a:lvl7pPr>
      <a:lvl8pPr marL="1371600" algn="ctr" rtl="0" eaLnBrk="1" fontAlgn="base" hangingPunct="1">
        <a:spcBef>
          <a:spcPct val="0"/>
        </a:spcBef>
        <a:spcAft>
          <a:spcPct val="0"/>
        </a:spcAft>
        <a:defRPr sz="3600">
          <a:solidFill>
            <a:schemeClr val="tx2"/>
          </a:solidFill>
          <a:effectLst>
            <a:outerShdw blurRad="38100" dist="38100" dir="2700000" algn="tl">
              <a:srgbClr val="000000"/>
            </a:outerShdw>
          </a:effectLst>
          <a:latin typeface="Tahoma" pitchFamily="-96" charset="0"/>
          <a:ea typeface="ＭＳ Ｐゴシック" pitchFamily="-96" charset="-128"/>
        </a:defRPr>
      </a:lvl8pPr>
      <a:lvl9pPr marL="1828800" algn="ctr" rtl="0" eaLnBrk="1" fontAlgn="base" hangingPunct="1">
        <a:spcBef>
          <a:spcPct val="0"/>
        </a:spcBef>
        <a:spcAft>
          <a:spcPct val="0"/>
        </a:spcAft>
        <a:defRPr sz="3600">
          <a:solidFill>
            <a:schemeClr val="tx2"/>
          </a:solidFill>
          <a:effectLst>
            <a:outerShdw blurRad="38100" dist="38100" dir="2700000" algn="tl">
              <a:srgbClr val="000000"/>
            </a:outerShdw>
          </a:effectLst>
          <a:latin typeface="Tahoma" pitchFamily="-96" charset="0"/>
          <a:ea typeface="ＭＳ Ｐゴシック" pitchFamily="-96" charset="-128"/>
        </a:defRPr>
      </a:lvl9pPr>
    </p:titleStyle>
    <p:bodyStyle>
      <a:lvl1pPr marL="233363" indent="-233363" algn="l" rtl="0" eaLnBrk="1" fontAlgn="base" hangingPunct="1">
        <a:spcBef>
          <a:spcPct val="20000"/>
        </a:spcBef>
        <a:spcAft>
          <a:spcPct val="0"/>
        </a:spcAft>
        <a:defRPr lang="en-US" sz="2400" kern="1200" dirty="0">
          <a:solidFill>
            <a:srgbClr val="595959"/>
          </a:solidFill>
          <a:latin typeface="Calibri"/>
          <a:ea typeface="+mn-ea"/>
          <a:cs typeface="Calibri"/>
        </a:defRPr>
      </a:lvl1pPr>
      <a:lvl2pPr marL="460375" indent="-285750" algn="l" rtl="0" eaLnBrk="1" fontAlgn="base" hangingPunct="1">
        <a:spcBef>
          <a:spcPct val="20000"/>
        </a:spcBef>
        <a:spcAft>
          <a:spcPct val="0"/>
        </a:spcAft>
        <a:buFont typeface="Arial" charset="0"/>
        <a:buChar char="•"/>
        <a:defRPr lang="en-US" kern="1200" dirty="0">
          <a:solidFill>
            <a:srgbClr val="595959"/>
          </a:solidFill>
          <a:latin typeface="Calibri"/>
          <a:ea typeface="+mn-ea"/>
          <a:cs typeface="Calibri"/>
        </a:defRPr>
      </a:lvl2pPr>
      <a:lvl3pPr marL="687388" indent="-228600" algn="l" rtl="0" eaLnBrk="1" fontAlgn="base" hangingPunct="1">
        <a:spcBef>
          <a:spcPct val="20000"/>
        </a:spcBef>
        <a:spcAft>
          <a:spcPct val="0"/>
        </a:spcAft>
        <a:buChar char="•"/>
        <a:defRPr lang="en-US" kern="1200" dirty="0">
          <a:solidFill>
            <a:srgbClr val="595959"/>
          </a:solidFill>
          <a:latin typeface="Calibri"/>
          <a:ea typeface="+mn-ea"/>
          <a:cs typeface="Calibri"/>
        </a:defRPr>
      </a:lvl3pPr>
      <a:lvl4pPr marL="922338" indent="-228600" algn="l" rtl="0" eaLnBrk="1" fontAlgn="base" hangingPunct="1">
        <a:spcBef>
          <a:spcPct val="20000"/>
        </a:spcBef>
        <a:spcAft>
          <a:spcPct val="0"/>
        </a:spcAft>
        <a:buFont typeface="Arial" charset="0"/>
        <a:buChar char="•"/>
        <a:defRPr lang="en-US" kern="1200" dirty="0">
          <a:solidFill>
            <a:srgbClr val="595959"/>
          </a:solidFill>
          <a:latin typeface="Calibri"/>
          <a:ea typeface="+mn-ea"/>
          <a:cs typeface="Calibri"/>
        </a:defRPr>
      </a:lvl4pPr>
      <a:lvl5pPr marL="1136650" indent="-228600" algn="l" rtl="0" eaLnBrk="1" fontAlgn="base" hangingPunct="1">
        <a:spcBef>
          <a:spcPct val="20000"/>
        </a:spcBef>
        <a:spcAft>
          <a:spcPct val="0"/>
        </a:spcAft>
        <a:buFont typeface="Arial" charset="0"/>
        <a:defRPr lang="en-US" kern="1200" dirty="0">
          <a:solidFill>
            <a:srgbClr val="595959"/>
          </a:solidFill>
          <a:latin typeface="Calibri"/>
          <a:ea typeface="+mn-ea"/>
          <a:cs typeface="Calibri"/>
        </a:defRPr>
      </a:lvl5pPr>
      <a:lvl6pPr marL="2228850" indent="-228600" algn="l" rtl="0" eaLnBrk="1" fontAlgn="base" hangingPunct="1">
        <a:spcBef>
          <a:spcPct val="20000"/>
        </a:spcBef>
        <a:spcAft>
          <a:spcPct val="0"/>
        </a:spcAft>
        <a:buChar char="»"/>
        <a:defRPr>
          <a:solidFill>
            <a:schemeClr val="tx1"/>
          </a:solidFill>
          <a:latin typeface="+mn-lt"/>
          <a:ea typeface="+mn-ea"/>
        </a:defRPr>
      </a:lvl6pPr>
      <a:lvl7pPr marL="2686050" indent="-228600" algn="l" rtl="0" eaLnBrk="1" fontAlgn="base" hangingPunct="1">
        <a:spcBef>
          <a:spcPct val="20000"/>
        </a:spcBef>
        <a:spcAft>
          <a:spcPct val="0"/>
        </a:spcAft>
        <a:buChar char="»"/>
        <a:defRPr>
          <a:solidFill>
            <a:schemeClr val="tx1"/>
          </a:solidFill>
          <a:latin typeface="+mn-lt"/>
          <a:ea typeface="+mn-ea"/>
        </a:defRPr>
      </a:lvl7pPr>
      <a:lvl8pPr marL="3143250" indent="-228600" algn="l" rtl="0" eaLnBrk="1" fontAlgn="base" hangingPunct="1">
        <a:spcBef>
          <a:spcPct val="20000"/>
        </a:spcBef>
        <a:spcAft>
          <a:spcPct val="0"/>
        </a:spcAft>
        <a:buChar char="»"/>
        <a:defRPr>
          <a:solidFill>
            <a:schemeClr val="tx1"/>
          </a:solidFill>
          <a:latin typeface="+mn-lt"/>
          <a:ea typeface="+mn-ea"/>
        </a:defRPr>
      </a:lvl8pPr>
      <a:lvl9pPr marL="3600450" indent="-228600" algn="l" rtl="0" eaLnBrk="1" fontAlgn="base" hangingPunct="1">
        <a:spcBef>
          <a:spcPct val="20000"/>
        </a:spcBef>
        <a:spcAft>
          <a:spcPct val="0"/>
        </a:spcAft>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20.jpe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9.png"/><Relationship Id="rId5" Type="http://schemas.openxmlformats.org/officeDocument/2006/relationships/oleObject" Target="../embeddings/oleObject2.bin"/><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techcrunch.com/2016/05/23/ibot-wheelchair/" TargetMode="External"/><Relationship Id="rId3" Type="http://schemas.openxmlformats.org/officeDocument/2006/relationships/hyperlink" Target="https://www.youtube.com/watch?v=YFEJvb8iM7A" TargetMode="External"/><Relationship Id="rId7" Type="http://schemas.openxmlformats.org/officeDocument/2006/relationships/hyperlink" Target="https://www.ted.com/talks/dean_kamen_previews_a_new_prosthetic_arm" TargetMode="External"/><Relationship Id="rId2" Type="http://schemas.openxmlformats.org/officeDocument/2006/relationships/hyperlink" Target="https://www.youtube.com/watch?v=TLbhrMCM4_0" TargetMode="External"/><Relationship Id="rId1" Type="http://schemas.openxmlformats.org/officeDocument/2006/relationships/slideLayout" Target="../slideLayouts/slideLayout7.xml"/><Relationship Id="rId6" Type="http://schemas.openxmlformats.org/officeDocument/2006/relationships/hyperlink" Target="https://www.youtube.com/watch?v=PMBB97raUGY" TargetMode="External"/><Relationship Id="rId5" Type="http://schemas.openxmlformats.org/officeDocument/2006/relationships/hyperlink" Target="https://www.youtube.com/watch?v=Is4JZqhAy-M" TargetMode="External"/><Relationship Id="rId4" Type="http://schemas.openxmlformats.org/officeDocument/2006/relationships/hyperlink" Target="http://www.youtube.com/watch?v=XLv2X0-JwZ0&amp;sns=em" TargetMode="External"/><Relationship Id="rId9" Type="http://schemas.openxmlformats.org/officeDocument/2006/relationships/hyperlink" Target="https://www.youtube.com/watch?v=SDYFMgrjeL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video" Target="https://www.youtube.com/embed/YFEJvb8iM7A" TargetMode="External"/><Relationship Id="rId5" Type="http://schemas.openxmlformats.org/officeDocument/2006/relationships/image" Target="../media/image9.png"/><Relationship Id="rId4" Type="http://schemas.openxmlformats.org/officeDocument/2006/relationships/hyperlink" Target="https://www.youtube.com/watch?v=YFEJvb8iM7A"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652936"/>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8"/>
          <p:cNvSpPr>
            <a:spLocks noGrp="1"/>
          </p:cNvSpPr>
          <p:nvPr>
            <p:ph type="title"/>
          </p:nvPr>
        </p:nvSpPr>
        <p:spPr/>
        <p:txBody>
          <a:bodyPr/>
          <a:lstStyle/>
          <a:p>
            <a:r>
              <a:rPr lang="en-US" dirty="0" smtClean="0">
                <a:latin typeface="Cambria" charset="0"/>
                <a:ea typeface="ＭＳ Ｐゴシック" charset="0"/>
              </a:rPr>
              <a:t>Why Cookstoves?</a:t>
            </a:r>
            <a:endParaRPr dirty="0">
              <a:latin typeface="Cambria" charset="0"/>
              <a:ea typeface="ＭＳ Ｐゴシック" charset="0"/>
            </a:endParaRPr>
          </a:p>
        </p:txBody>
      </p:sp>
      <p:sp>
        <p:nvSpPr>
          <p:cNvPr id="25603" name="Date Placeholder 5"/>
          <p:cNvSpPr>
            <a:spLocks noGrp="1"/>
          </p:cNvSpPr>
          <p:nvPr>
            <p:ph type="dt"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eaLnBrk="0" fontAlgn="base" hangingPunct="0">
              <a:spcBef>
                <a:spcPct val="0"/>
              </a:spcBef>
              <a:spcAft>
                <a:spcPct val="0"/>
              </a:spcAft>
              <a:defRPr sz="2400">
                <a:solidFill>
                  <a:schemeClr val="tx1"/>
                </a:solidFill>
                <a:latin typeface="Palatino" charset="0"/>
                <a:ea typeface="ＭＳ Ｐゴシック" charset="0"/>
              </a:defRPr>
            </a:lvl6pPr>
            <a:lvl7pPr marL="2971800" indent="-228600" eaLnBrk="0" fontAlgn="base" hangingPunct="0">
              <a:spcBef>
                <a:spcPct val="0"/>
              </a:spcBef>
              <a:spcAft>
                <a:spcPct val="0"/>
              </a:spcAft>
              <a:defRPr sz="2400">
                <a:solidFill>
                  <a:schemeClr val="tx1"/>
                </a:solidFill>
                <a:latin typeface="Palatino" charset="0"/>
                <a:ea typeface="ＭＳ Ｐゴシック" charset="0"/>
              </a:defRPr>
            </a:lvl7pPr>
            <a:lvl8pPr marL="3429000" indent="-228600" eaLnBrk="0" fontAlgn="base" hangingPunct="0">
              <a:spcBef>
                <a:spcPct val="0"/>
              </a:spcBef>
              <a:spcAft>
                <a:spcPct val="0"/>
              </a:spcAft>
              <a:defRPr sz="2400">
                <a:solidFill>
                  <a:schemeClr val="tx1"/>
                </a:solidFill>
                <a:latin typeface="Palatino" charset="0"/>
                <a:ea typeface="ＭＳ Ｐゴシック" charset="0"/>
              </a:defRPr>
            </a:lvl8pPr>
            <a:lvl9pPr marL="3886200" indent="-228600" eaLnBrk="0" fontAlgn="base" hangingPunct="0">
              <a:spcBef>
                <a:spcPct val="0"/>
              </a:spcBef>
              <a:spcAft>
                <a:spcPct val="0"/>
              </a:spcAft>
              <a:defRPr sz="2400">
                <a:solidFill>
                  <a:schemeClr val="tx1"/>
                </a:solidFill>
                <a:latin typeface="Palatino" charset="0"/>
                <a:ea typeface="ＭＳ Ｐゴシック" charset="0"/>
              </a:defRPr>
            </a:lvl9pPr>
          </a:lstStyle>
          <a:p>
            <a:pPr eaLnBrk="1" fontAlgn="base" hangingPunct="1">
              <a:spcBef>
                <a:spcPct val="0"/>
              </a:spcBef>
              <a:spcAft>
                <a:spcPct val="0"/>
              </a:spcAft>
            </a:pPr>
            <a:fld id="{7BC2B318-EAAD-7747-AC85-54F72D4971A5}" type="datetime4">
              <a:rPr lang="en-US" sz="1100">
                <a:solidFill>
                  <a:srgbClr val="717171"/>
                </a:solidFill>
                <a:latin typeface="Calibri" charset="0"/>
                <a:cs typeface="Calibri" charset="0"/>
              </a:rPr>
              <a:pPr eaLnBrk="1" fontAlgn="base" hangingPunct="1">
                <a:spcBef>
                  <a:spcPct val="0"/>
                </a:spcBef>
                <a:spcAft>
                  <a:spcPct val="0"/>
                </a:spcAft>
              </a:pPr>
              <a:t>August 26, 2018</a:t>
            </a:fld>
            <a:endParaRPr lang="en-US" sz="1100">
              <a:solidFill>
                <a:srgbClr val="717171"/>
              </a:solidFill>
              <a:latin typeface="Calibri" charset="0"/>
              <a:cs typeface="Calibri" charset="0"/>
            </a:endParaRPr>
          </a:p>
        </p:txBody>
      </p:sp>
      <p:sp>
        <p:nvSpPr>
          <p:cNvPr id="25604"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eaLnBrk="0" fontAlgn="base" hangingPunct="0">
              <a:spcBef>
                <a:spcPct val="0"/>
              </a:spcBef>
              <a:spcAft>
                <a:spcPct val="0"/>
              </a:spcAft>
              <a:defRPr sz="2400">
                <a:solidFill>
                  <a:schemeClr val="tx1"/>
                </a:solidFill>
                <a:latin typeface="Palatino" charset="0"/>
                <a:ea typeface="ＭＳ Ｐゴシック" charset="0"/>
              </a:defRPr>
            </a:lvl6pPr>
            <a:lvl7pPr marL="2971800" indent="-228600" eaLnBrk="0" fontAlgn="base" hangingPunct="0">
              <a:spcBef>
                <a:spcPct val="0"/>
              </a:spcBef>
              <a:spcAft>
                <a:spcPct val="0"/>
              </a:spcAft>
              <a:defRPr sz="2400">
                <a:solidFill>
                  <a:schemeClr val="tx1"/>
                </a:solidFill>
                <a:latin typeface="Palatino" charset="0"/>
                <a:ea typeface="ＭＳ Ｐゴシック" charset="0"/>
              </a:defRPr>
            </a:lvl7pPr>
            <a:lvl8pPr marL="3429000" indent="-228600" eaLnBrk="0" fontAlgn="base" hangingPunct="0">
              <a:spcBef>
                <a:spcPct val="0"/>
              </a:spcBef>
              <a:spcAft>
                <a:spcPct val="0"/>
              </a:spcAft>
              <a:defRPr sz="2400">
                <a:solidFill>
                  <a:schemeClr val="tx1"/>
                </a:solidFill>
                <a:latin typeface="Palatino" charset="0"/>
                <a:ea typeface="ＭＳ Ｐゴシック" charset="0"/>
              </a:defRPr>
            </a:lvl8pPr>
            <a:lvl9pPr marL="3886200" indent="-228600" eaLnBrk="0" fontAlgn="base" hangingPunct="0">
              <a:spcBef>
                <a:spcPct val="0"/>
              </a:spcBef>
              <a:spcAft>
                <a:spcPct val="0"/>
              </a:spcAft>
              <a:defRPr sz="2400">
                <a:solidFill>
                  <a:schemeClr val="tx1"/>
                </a:solidFill>
                <a:latin typeface="Palatino" charset="0"/>
                <a:ea typeface="ＭＳ Ｐゴシック" charset="0"/>
              </a:defRPr>
            </a:lvl9pPr>
          </a:lstStyle>
          <a:p>
            <a:pPr eaLnBrk="1" fontAlgn="base" hangingPunct="1">
              <a:spcBef>
                <a:spcPct val="0"/>
              </a:spcBef>
              <a:spcAft>
                <a:spcPct val="0"/>
              </a:spcAft>
            </a:pPr>
            <a:fld id="{EFA8B730-25F8-7749-9392-CE8D176BE018}" type="slidenum">
              <a:rPr lang="en-US" sz="1100">
                <a:solidFill>
                  <a:srgbClr val="717171"/>
                </a:solidFill>
                <a:latin typeface="Calibri" charset="0"/>
                <a:cs typeface="Calibri" charset="0"/>
              </a:rPr>
              <a:pPr eaLnBrk="1" fontAlgn="base" hangingPunct="1">
                <a:spcBef>
                  <a:spcPct val="0"/>
                </a:spcBef>
                <a:spcAft>
                  <a:spcPct val="0"/>
                </a:spcAft>
              </a:pPr>
              <a:t>9</a:t>
            </a:fld>
            <a:endParaRPr lang="en-US" sz="1100">
              <a:solidFill>
                <a:srgbClr val="717171"/>
              </a:solidFill>
              <a:latin typeface="Calibri" charset="0"/>
              <a:cs typeface="Calibri" charset="0"/>
            </a:endParaRPr>
          </a:p>
        </p:txBody>
      </p:sp>
      <p:pic>
        <p:nvPicPr>
          <p:cNvPr id="2" name="Picture 1" descr="Screen Shot 2015-11-29 at 6.34.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4800" y="543129"/>
            <a:ext cx="2780793" cy="2073884"/>
          </a:xfrm>
          <a:prstGeom prst="rect">
            <a:avLst/>
          </a:prstGeom>
        </p:spPr>
      </p:pic>
      <p:sp>
        <p:nvSpPr>
          <p:cNvPr id="3" name="TextBox 2"/>
          <p:cNvSpPr txBox="1"/>
          <p:nvPr/>
        </p:nvSpPr>
        <p:spPr>
          <a:xfrm>
            <a:off x="6072126" y="2633469"/>
            <a:ext cx="2286139" cy="307777"/>
          </a:xfrm>
          <a:prstGeom prst="rect">
            <a:avLst/>
          </a:prstGeom>
          <a:noFill/>
        </p:spPr>
        <p:txBody>
          <a:bodyPr wrap="none" rtlCol="0">
            <a:spAutoFit/>
          </a:bodyPr>
          <a:lstStyle/>
          <a:p>
            <a:r>
              <a:rPr lang="en-US" sz="1400" dirty="0" smtClean="0">
                <a:latin typeface="Cambria"/>
                <a:cs typeface="Cambria"/>
              </a:rPr>
              <a:t>Tradition Three </a:t>
            </a:r>
            <a:r>
              <a:rPr lang="en-US" sz="1400" dirty="0">
                <a:latin typeface="Cambria"/>
                <a:cs typeface="Cambria"/>
              </a:rPr>
              <a:t>S</a:t>
            </a:r>
            <a:r>
              <a:rPr lang="en-US" sz="1400" dirty="0" smtClean="0">
                <a:latin typeface="Cambria"/>
                <a:cs typeface="Cambria"/>
              </a:rPr>
              <a:t>tone Fires</a:t>
            </a:r>
            <a:endParaRPr lang="en-US" sz="1400" dirty="0">
              <a:latin typeface="Cambria"/>
              <a:cs typeface="Cambria"/>
            </a:endParaRPr>
          </a:p>
        </p:txBody>
      </p:sp>
      <p:sp>
        <p:nvSpPr>
          <p:cNvPr id="4" name="TextBox 3"/>
          <p:cNvSpPr txBox="1"/>
          <p:nvPr/>
        </p:nvSpPr>
        <p:spPr>
          <a:xfrm>
            <a:off x="457200" y="1065600"/>
            <a:ext cx="4035712" cy="3970318"/>
          </a:xfrm>
          <a:prstGeom prst="rect">
            <a:avLst/>
          </a:prstGeom>
          <a:noFill/>
        </p:spPr>
        <p:txBody>
          <a:bodyPr wrap="square" rtlCol="0">
            <a:spAutoFit/>
          </a:bodyPr>
          <a:lstStyle/>
          <a:p>
            <a:r>
              <a:rPr lang="en-US" dirty="0" smtClean="0">
                <a:solidFill>
                  <a:schemeClr val="tx2">
                    <a:lumMod val="50000"/>
                  </a:schemeClr>
                </a:solidFill>
                <a:latin typeface="Calibri" panose="020F0502020204030204" pitchFamily="34" charset="0"/>
              </a:rPr>
              <a:t>Three Stove Fires </a:t>
            </a:r>
          </a:p>
          <a:p>
            <a:pPr marL="285750" indent="-285750">
              <a:buFont typeface="Arial" panose="020B0604020202020204" pitchFamily="34" charset="0"/>
              <a:buChar char="•"/>
            </a:pPr>
            <a:r>
              <a:rPr lang="en-US" dirty="0" smtClean="0">
                <a:solidFill>
                  <a:schemeClr val="tx2">
                    <a:lumMod val="50000"/>
                  </a:schemeClr>
                </a:solidFill>
                <a:latin typeface="Calibri" panose="020F0502020204030204" pitchFamily="34" charset="0"/>
              </a:rPr>
              <a:t>Harmful to health</a:t>
            </a:r>
          </a:p>
          <a:p>
            <a:pPr marL="742950" lvl="1" indent="-285750">
              <a:buFont typeface="Arial" panose="020B0604020202020204" pitchFamily="34" charset="0"/>
              <a:buChar char="•"/>
            </a:pPr>
            <a:r>
              <a:rPr lang="en-US" dirty="0" smtClean="0">
                <a:solidFill>
                  <a:schemeClr val="tx2">
                    <a:lumMod val="50000"/>
                  </a:schemeClr>
                </a:solidFill>
                <a:latin typeface="Calibri" panose="020F0502020204030204" pitchFamily="34" charset="0"/>
              </a:rPr>
              <a:t>Smoke and Burns</a:t>
            </a:r>
          </a:p>
          <a:p>
            <a:pPr marL="285750" indent="-285750">
              <a:buFont typeface="Arial" panose="020B0604020202020204" pitchFamily="34" charset="0"/>
              <a:buChar char="•"/>
            </a:pPr>
            <a:r>
              <a:rPr lang="en-US" dirty="0" smtClean="0">
                <a:solidFill>
                  <a:schemeClr val="tx2">
                    <a:lumMod val="50000"/>
                  </a:schemeClr>
                </a:solidFill>
                <a:latin typeface="Calibri" panose="020F0502020204030204" pitchFamily="34" charset="0"/>
              </a:rPr>
              <a:t>Climate Change</a:t>
            </a:r>
          </a:p>
          <a:p>
            <a:pPr marL="285750" indent="-285750">
              <a:buFont typeface="Arial" panose="020B0604020202020204" pitchFamily="34" charset="0"/>
              <a:buChar char="•"/>
            </a:pPr>
            <a:r>
              <a:rPr lang="en-US" dirty="0" smtClean="0">
                <a:solidFill>
                  <a:schemeClr val="tx2">
                    <a:lumMod val="50000"/>
                  </a:schemeClr>
                </a:solidFill>
                <a:latin typeface="Calibri" panose="020F0502020204030204" pitchFamily="34" charset="0"/>
              </a:rPr>
              <a:t>Labor Intensive work for women and children of the villages</a:t>
            </a:r>
          </a:p>
          <a:p>
            <a:endParaRPr lang="en-US" dirty="0" smtClean="0">
              <a:solidFill>
                <a:schemeClr val="tx2">
                  <a:lumMod val="50000"/>
                </a:schemeClr>
              </a:solidFill>
              <a:latin typeface="Calibri" panose="020F0502020204030204" pitchFamily="34" charset="0"/>
            </a:endParaRPr>
          </a:p>
          <a:p>
            <a:r>
              <a:rPr lang="en-US" dirty="0" err="1" smtClean="0">
                <a:solidFill>
                  <a:schemeClr val="tx2">
                    <a:lumMod val="50000"/>
                  </a:schemeClr>
                </a:solidFill>
                <a:latin typeface="Calibri" panose="020F0502020204030204" pitchFamily="34" charset="0"/>
              </a:rPr>
              <a:t>Cookstoves</a:t>
            </a:r>
            <a:endParaRPr lang="en-US" dirty="0" smtClean="0">
              <a:solidFill>
                <a:schemeClr val="tx2">
                  <a:lumMod val="50000"/>
                </a:schemeClr>
              </a:solidFill>
              <a:latin typeface="Calibri" panose="020F0502020204030204" pitchFamily="34" charset="0"/>
            </a:endParaRPr>
          </a:p>
          <a:p>
            <a:pPr marL="285750" indent="-285750">
              <a:buFont typeface="Arial" panose="020B0604020202020204" pitchFamily="34" charset="0"/>
              <a:buChar char="•"/>
            </a:pPr>
            <a:r>
              <a:rPr lang="en-US" dirty="0" smtClean="0">
                <a:solidFill>
                  <a:schemeClr val="tx2">
                    <a:lumMod val="50000"/>
                  </a:schemeClr>
                </a:solidFill>
                <a:latin typeface="Calibri" panose="020F0502020204030204" pitchFamily="34" charset="0"/>
              </a:rPr>
              <a:t>Use supplies villages have easy access to like animal waste, coffee husks, and similar items that would otherwise be waste.</a:t>
            </a:r>
          </a:p>
          <a:p>
            <a:pPr marL="285750" indent="-285750">
              <a:buFont typeface="Arial" panose="020B0604020202020204" pitchFamily="34" charset="0"/>
              <a:buChar char="•"/>
            </a:pPr>
            <a:r>
              <a:rPr lang="en-US" dirty="0" smtClean="0">
                <a:solidFill>
                  <a:schemeClr val="tx2">
                    <a:lumMod val="50000"/>
                  </a:schemeClr>
                </a:solidFill>
                <a:latin typeface="Calibri" panose="020F0502020204030204" pitchFamily="34" charset="0"/>
              </a:rPr>
              <a:t>Significantly reduced smoke</a:t>
            </a:r>
          </a:p>
          <a:p>
            <a:pPr marL="285750" indent="-285750">
              <a:buFont typeface="Arial" panose="020B0604020202020204" pitchFamily="34" charset="0"/>
              <a:buChar char="•"/>
            </a:pPr>
            <a:r>
              <a:rPr lang="en-US" dirty="0" smtClean="0">
                <a:solidFill>
                  <a:schemeClr val="tx2">
                    <a:lumMod val="50000"/>
                  </a:schemeClr>
                </a:solidFill>
                <a:latin typeface="Calibri" panose="020F0502020204030204" pitchFamily="34" charset="0"/>
              </a:rPr>
              <a:t>Little to no environmental damage.</a:t>
            </a:r>
            <a:endParaRPr lang="en-US" dirty="0">
              <a:solidFill>
                <a:schemeClr val="tx2">
                  <a:lumMod val="50000"/>
                </a:schemeClr>
              </a:solidFill>
              <a:latin typeface="Calibri" panose="020F0502020204030204" pitchFamily="34" charset="0"/>
            </a:endParaRPr>
          </a:p>
        </p:txBody>
      </p:sp>
      <p:pic>
        <p:nvPicPr>
          <p:cNvPr id="8" name="Picture 7" descr="Screen Shot 2015-11-29 at 6.51.5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2512" y="3231753"/>
            <a:ext cx="3247088" cy="1671096"/>
          </a:xfrm>
          <a:prstGeom prst="rect">
            <a:avLst/>
          </a:prstGeom>
        </p:spPr>
      </p:pic>
      <p:sp>
        <p:nvSpPr>
          <p:cNvPr id="5" name="Rectangle 4"/>
          <p:cNvSpPr/>
          <p:nvPr/>
        </p:nvSpPr>
        <p:spPr>
          <a:xfrm>
            <a:off x="4940393" y="4976668"/>
            <a:ext cx="2971326" cy="307777"/>
          </a:xfrm>
          <a:prstGeom prst="rect">
            <a:avLst/>
          </a:prstGeom>
        </p:spPr>
        <p:txBody>
          <a:bodyPr wrap="none">
            <a:spAutoFit/>
          </a:bodyPr>
          <a:lstStyle/>
          <a:p>
            <a:r>
              <a:rPr lang="en-US" sz="1400" dirty="0" err="1">
                <a:latin typeface="Cambria"/>
                <a:cs typeface="Cambria"/>
              </a:rPr>
              <a:t>StoveTeam</a:t>
            </a:r>
            <a:r>
              <a:rPr lang="en-US" sz="1400" dirty="0">
                <a:latin typeface="Cambria"/>
                <a:cs typeface="Cambria"/>
              </a:rPr>
              <a:t> </a:t>
            </a:r>
            <a:r>
              <a:rPr lang="en-US" sz="1400" dirty="0" smtClean="0">
                <a:latin typeface="Cambria"/>
                <a:cs typeface="Cambria"/>
              </a:rPr>
              <a:t>International </a:t>
            </a:r>
            <a:r>
              <a:rPr lang="en-US" sz="1400" dirty="0" err="1" smtClean="0">
                <a:latin typeface="Cambria"/>
                <a:cs typeface="Cambria"/>
              </a:rPr>
              <a:t>Cookstoves</a:t>
            </a:r>
            <a:endParaRPr lang="en-US" sz="1400" dirty="0">
              <a:latin typeface="Cambria"/>
              <a:cs typeface="Cambria"/>
            </a:endParaRPr>
          </a:p>
        </p:txBody>
      </p:sp>
    </p:spTree>
    <p:extLst>
      <p:ext uri="{BB962C8B-B14F-4D97-AF65-F5344CB8AC3E}">
        <p14:creationId xmlns:p14="http://schemas.microsoft.com/office/powerpoint/2010/main" val="397732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22CEB57-1199-43BA-8D63-0DFDB45038E7}" type="datetime4">
              <a:rPr lang="en-US" altLang="en-US" smtClean="0"/>
              <a:pPr/>
              <a:t>August 26, 2018</a:t>
            </a:fld>
            <a:endParaRPr lang="en-US" altLang="en-US"/>
          </a:p>
        </p:txBody>
      </p:sp>
      <p:sp>
        <p:nvSpPr>
          <p:cNvPr id="4" name="Slide Number Placeholder 3"/>
          <p:cNvSpPr>
            <a:spLocks noGrp="1"/>
          </p:cNvSpPr>
          <p:nvPr>
            <p:ph type="sldNum" sz="quarter" idx="11"/>
          </p:nvPr>
        </p:nvSpPr>
        <p:spPr/>
        <p:txBody>
          <a:bodyPr/>
          <a:lstStyle/>
          <a:p>
            <a:fld id="{9C02C116-EB00-4227-92DB-9C16F272F4CA}" type="slidenum">
              <a:rPr lang="en-US" altLang="en-US" smtClean="0"/>
              <a:pPr/>
              <a:t>10</a:t>
            </a:fld>
            <a:endParaRPr lang="en-US" altLang="en-US"/>
          </a:p>
        </p:txBody>
      </p:sp>
      <p:sp>
        <p:nvSpPr>
          <p:cNvPr id="5" name="Rectangle 3"/>
          <p:cNvSpPr>
            <a:spLocks noChangeArrowheads="1"/>
          </p:cNvSpPr>
          <p:nvPr/>
        </p:nvSpPr>
        <p:spPr bwMode="auto">
          <a:xfrm>
            <a:off x="762000" y="1295399"/>
            <a:ext cx="4191000" cy="537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defRPr/>
            </a:pPr>
            <a:r>
              <a:rPr lang="en-US" sz="2000" b="1" i="0" dirty="0">
                <a:solidFill>
                  <a:srgbClr val="003399"/>
                </a:solidFill>
              </a:rPr>
              <a:t>Semiconductor production</a:t>
            </a:r>
          </a:p>
          <a:p>
            <a:pPr eaLnBrk="1" hangingPunct="1">
              <a:buFontTx/>
              <a:buChar char="-"/>
              <a:defRPr/>
            </a:pPr>
            <a:r>
              <a:rPr lang="en-US" b="1" i="0" dirty="0">
                <a:solidFill>
                  <a:srgbClr val="34352E"/>
                </a:solidFill>
              </a:rPr>
              <a:t>Intel, ON Semiconductor, HP</a:t>
            </a:r>
          </a:p>
          <a:p>
            <a:pPr eaLnBrk="1" hangingPunct="1">
              <a:defRPr/>
            </a:pPr>
            <a:r>
              <a:rPr lang="en-US" sz="2000" b="1" i="0" dirty="0">
                <a:solidFill>
                  <a:srgbClr val="003399"/>
                </a:solidFill>
              </a:rPr>
              <a:t>Pharmaceuticals</a:t>
            </a:r>
          </a:p>
          <a:p>
            <a:pPr eaLnBrk="1" hangingPunct="1">
              <a:defRPr/>
            </a:pPr>
            <a:r>
              <a:rPr lang="en-US" b="1" i="0" dirty="0">
                <a:solidFill>
                  <a:srgbClr val="34352E"/>
                </a:solidFill>
              </a:rPr>
              <a:t>- Genentech, Bend Research, </a:t>
            </a:r>
            <a:r>
              <a:rPr lang="en-US" b="1" dirty="0" smtClean="0">
                <a:solidFill>
                  <a:srgbClr val="34352E"/>
                </a:solidFill>
              </a:rPr>
              <a:t>W.R. Grace (Albany)</a:t>
            </a:r>
            <a:endParaRPr lang="en-US" b="1" i="0" dirty="0">
              <a:solidFill>
                <a:srgbClr val="34352E"/>
              </a:solidFill>
            </a:endParaRPr>
          </a:p>
          <a:p>
            <a:pPr eaLnBrk="1" hangingPunct="1">
              <a:defRPr/>
            </a:pPr>
            <a:r>
              <a:rPr lang="en-US" sz="2000" b="1" i="0" dirty="0">
                <a:solidFill>
                  <a:srgbClr val="003399"/>
                </a:solidFill>
              </a:rPr>
              <a:t>Consumer Products &amp; Food</a:t>
            </a:r>
          </a:p>
          <a:p>
            <a:pPr eaLnBrk="1" hangingPunct="1">
              <a:defRPr/>
            </a:pPr>
            <a:r>
              <a:rPr lang="en-US" b="1" i="0" dirty="0">
                <a:solidFill>
                  <a:srgbClr val="34352E"/>
                </a:solidFill>
              </a:rPr>
              <a:t>- Oregon Freeze Dry, NIKE, Garmin </a:t>
            </a:r>
          </a:p>
          <a:p>
            <a:pPr eaLnBrk="1" hangingPunct="1">
              <a:spcBef>
                <a:spcPct val="30000"/>
              </a:spcBef>
              <a:defRPr/>
            </a:pPr>
            <a:r>
              <a:rPr lang="en-US" sz="2000" b="1" i="0" dirty="0">
                <a:solidFill>
                  <a:srgbClr val="003399"/>
                </a:solidFill>
              </a:rPr>
              <a:t>Oil, Chemical, Materials</a:t>
            </a:r>
            <a:endParaRPr lang="en-US" b="1" i="0" dirty="0">
              <a:solidFill>
                <a:srgbClr val="34352E"/>
              </a:solidFill>
            </a:endParaRPr>
          </a:p>
          <a:p>
            <a:pPr marL="285750" indent="-285750" eaLnBrk="1" hangingPunct="1">
              <a:spcBef>
                <a:spcPct val="30000"/>
              </a:spcBef>
              <a:buFontTx/>
              <a:buChar char="-"/>
              <a:defRPr/>
            </a:pPr>
            <a:r>
              <a:rPr lang="en-US" b="1" i="0" dirty="0">
                <a:solidFill>
                  <a:srgbClr val="34352E"/>
                </a:solidFill>
              </a:rPr>
              <a:t>Chevron, Shell, Exxon-Mobil, </a:t>
            </a:r>
            <a:r>
              <a:rPr lang="en-US" b="1" i="0" dirty="0" err="1">
                <a:solidFill>
                  <a:srgbClr val="34352E"/>
                </a:solidFill>
              </a:rPr>
              <a:t>Wah</a:t>
            </a:r>
            <a:r>
              <a:rPr lang="en-US" b="1" i="0" dirty="0">
                <a:solidFill>
                  <a:srgbClr val="34352E"/>
                </a:solidFill>
              </a:rPr>
              <a:t>-Chang (metals), ENTEK </a:t>
            </a:r>
          </a:p>
          <a:p>
            <a:pPr eaLnBrk="1" hangingPunct="1">
              <a:spcBef>
                <a:spcPct val="30000"/>
              </a:spcBef>
              <a:defRPr/>
            </a:pPr>
            <a:r>
              <a:rPr lang="en-US" sz="2000" b="1" i="0" dirty="0">
                <a:solidFill>
                  <a:srgbClr val="003399"/>
                </a:solidFill>
              </a:rPr>
              <a:t>Pulp and paper</a:t>
            </a:r>
          </a:p>
          <a:p>
            <a:pPr eaLnBrk="1" hangingPunct="1">
              <a:spcBef>
                <a:spcPct val="30000"/>
              </a:spcBef>
              <a:buFont typeface="Wingdings" pitchFamily="2" charset="2"/>
              <a:buNone/>
              <a:defRPr/>
            </a:pPr>
            <a:r>
              <a:rPr lang="en-US" b="1" i="0" dirty="0">
                <a:solidFill>
                  <a:srgbClr val="34352E"/>
                </a:solidFill>
              </a:rPr>
              <a:t>Georgia-Pacific</a:t>
            </a:r>
          </a:p>
          <a:p>
            <a:pPr eaLnBrk="1" hangingPunct="1">
              <a:spcBef>
                <a:spcPct val="30000"/>
              </a:spcBef>
              <a:buFont typeface="Wingdings" pitchFamily="2" charset="2"/>
              <a:buNone/>
              <a:defRPr/>
            </a:pPr>
            <a:r>
              <a:rPr lang="en-US" b="1" i="0" dirty="0">
                <a:solidFill>
                  <a:srgbClr val="0000FF"/>
                </a:solidFill>
              </a:rPr>
              <a:t>…..many smaller companies</a:t>
            </a:r>
          </a:p>
          <a:p>
            <a:pPr eaLnBrk="1" hangingPunct="1">
              <a:spcBef>
                <a:spcPct val="30000"/>
              </a:spcBef>
              <a:buFont typeface="Wingdings" pitchFamily="2" charset="2"/>
              <a:buNone/>
              <a:defRPr/>
            </a:pPr>
            <a:r>
              <a:rPr lang="en-US" b="1" i="0" dirty="0">
                <a:solidFill>
                  <a:srgbClr val="34352E"/>
                </a:solidFill>
              </a:rPr>
              <a:t>Biofuels, medical products, </a:t>
            </a:r>
          </a:p>
          <a:p>
            <a:pPr eaLnBrk="1" hangingPunct="1">
              <a:spcBef>
                <a:spcPct val="30000"/>
              </a:spcBef>
              <a:buFont typeface="Wingdings" pitchFamily="2" charset="2"/>
              <a:buNone/>
              <a:defRPr/>
            </a:pPr>
            <a:r>
              <a:rPr lang="en-US" b="1" dirty="0">
                <a:solidFill>
                  <a:srgbClr val="00B050"/>
                </a:solidFill>
              </a:rPr>
              <a:t>Microsoft</a:t>
            </a:r>
            <a:r>
              <a:rPr lang="en-US" b="1" i="0" dirty="0">
                <a:solidFill>
                  <a:srgbClr val="34352E"/>
                </a:solidFill>
              </a:rPr>
              <a:t>, </a:t>
            </a:r>
            <a:r>
              <a:rPr lang="en-US" b="1" i="0" dirty="0">
                <a:solidFill>
                  <a:srgbClr val="00B050"/>
                </a:solidFill>
              </a:rPr>
              <a:t>Google, Facebook,</a:t>
            </a:r>
          </a:p>
          <a:p>
            <a:pPr eaLnBrk="1" hangingPunct="1">
              <a:buFontTx/>
              <a:buChar char="•"/>
              <a:defRPr/>
            </a:pPr>
            <a:endParaRPr lang="en-US" sz="2400" i="0" dirty="0">
              <a:solidFill>
                <a:srgbClr val="FFFFFF"/>
              </a:solidFill>
              <a:latin typeface="Palatino" pitchFamily="18" charset="0"/>
            </a:endParaRPr>
          </a:p>
        </p:txBody>
      </p:sp>
      <p:graphicFrame>
        <p:nvGraphicFramePr>
          <p:cNvPr id="6" name="Object 5"/>
          <p:cNvGraphicFramePr>
            <a:graphicFrameLocks noChangeAspect="1"/>
          </p:cNvGraphicFramePr>
          <p:nvPr>
            <p:extLst/>
          </p:nvPr>
        </p:nvGraphicFramePr>
        <p:xfrm>
          <a:off x="4953000" y="1147915"/>
          <a:ext cx="2209800" cy="1524000"/>
        </p:xfrm>
        <a:graphic>
          <a:graphicData uri="http://schemas.openxmlformats.org/presentationml/2006/ole">
            <mc:AlternateContent xmlns:mc="http://schemas.openxmlformats.org/markup-compatibility/2006">
              <mc:Choice xmlns:v="urn:schemas-microsoft-com:vml" Requires="v">
                <p:oleObj spid="_x0000_s1060" name="Bitmap Image" r:id="rId3" imgW="2172003" imgH="2010056" progId="PBrush">
                  <p:embed/>
                </p:oleObj>
              </mc:Choice>
              <mc:Fallback>
                <p:oleObj name="Bitmap Image" r:id="rId3" imgW="2172003" imgH="2010056" progId="PBrush">
                  <p:embed/>
                  <p:pic>
                    <p:nvPicPr>
                      <p:cNvPr id="6" name="Object 5"/>
                      <p:cNvPicPr>
                        <a:picLocks noChangeAspect="1" noChangeArrowheads="1"/>
                      </p:cNvPicPr>
                      <p:nvPr/>
                    </p:nvPicPr>
                    <p:blipFill>
                      <a:blip r:embed="rId4">
                        <a:extLst>
                          <a:ext uri="{28A0092B-C50C-407E-A947-70E740481C1C}">
                            <a14:useLocalDpi xmlns:a14="http://schemas.microsoft.com/office/drawing/2010/main" val="0"/>
                          </a:ext>
                        </a:extLst>
                      </a:blip>
                      <a:srcRect t="5974"/>
                      <a:stretch>
                        <a:fillRect/>
                      </a:stretch>
                    </p:blipFill>
                    <p:spPr bwMode="auto">
                      <a:xfrm>
                        <a:off x="4953000" y="1147915"/>
                        <a:ext cx="2209800" cy="1524000"/>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Text Box 4"/>
          <p:cNvSpPr txBox="1">
            <a:spLocks noGrp="1" noChangeArrowheads="1"/>
          </p:cNvSpPr>
          <p:nvPr>
            <p:ph type="title"/>
          </p:nvPr>
        </p:nvSpPr>
        <p:spPr bwMode="auto">
          <a:prstGeom prst="rect">
            <a:avLst/>
          </a:prstGeom>
          <a:noFill/>
          <a:ln w="9525">
            <a:noFill/>
            <a:miter lim="800000"/>
            <a:headEnd/>
            <a:tailEnd/>
          </a:ln>
          <a:effectLst/>
        </p:spPr>
        <p:txBody>
          <a:bodyPr>
            <a:spAutoFit/>
          </a:bodyPr>
          <a:lstStyle/>
          <a:p>
            <a:pPr algn="ctr" eaLnBrk="1" hangingPunct="1">
              <a:spcBef>
                <a:spcPct val="50000"/>
              </a:spcBef>
              <a:defRPr/>
            </a:pPr>
            <a:r>
              <a:rPr lang="en-US" sz="3600" b="1" i="0" dirty="0">
                <a:solidFill>
                  <a:srgbClr val="000000"/>
                </a:solidFill>
                <a:effectLst>
                  <a:outerShdw blurRad="38100" dist="38100" dir="2700000" algn="tl">
                    <a:srgbClr val="FFFFFF"/>
                  </a:outerShdw>
                </a:effectLst>
              </a:rPr>
              <a:t>Where Engineers  Work?</a:t>
            </a:r>
          </a:p>
        </p:txBody>
      </p:sp>
      <p:graphicFrame>
        <p:nvGraphicFramePr>
          <p:cNvPr id="8" name="Object 7"/>
          <p:cNvGraphicFramePr>
            <a:graphicFrameLocks noChangeAspect="1"/>
          </p:cNvGraphicFramePr>
          <p:nvPr>
            <p:extLst/>
          </p:nvPr>
        </p:nvGraphicFramePr>
        <p:xfrm>
          <a:off x="5791200" y="2846439"/>
          <a:ext cx="2743200" cy="1503363"/>
        </p:xfrm>
        <a:graphic>
          <a:graphicData uri="http://schemas.openxmlformats.org/presentationml/2006/ole">
            <mc:AlternateContent xmlns:mc="http://schemas.openxmlformats.org/markup-compatibility/2006">
              <mc:Choice xmlns:v="urn:schemas-microsoft-com:vml" Requires="v">
                <p:oleObj spid="_x0000_s1061" name="Bitmap Image" r:id="rId5" imgW="3580952" imgH="2161905" progId="PBrush">
                  <p:embed/>
                </p:oleObj>
              </mc:Choice>
              <mc:Fallback>
                <p:oleObj name="Bitmap Image" r:id="rId5" imgW="3580952" imgH="2161905" progId="PBrush">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t="4825"/>
                      <a:stretch>
                        <a:fillRect/>
                      </a:stretch>
                    </p:blipFill>
                    <p:spPr bwMode="auto">
                      <a:xfrm>
                        <a:off x="5791200" y="2846439"/>
                        <a:ext cx="2743200" cy="1503363"/>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0" name="Picture 6" descr="Image result for Google Imag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8292" y="4687973"/>
            <a:ext cx="3998508" cy="1666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297604"/>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22CEB57-1199-43BA-8D63-0DFDB45038E7}" type="datetime4">
              <a:rPr lang="en-US" altLang="en-US" smtClean="0"/>
              <a:pPr/>
              <a:t>August 26, 2018</a:t>
            </a:fld>
            <a:endParaRPr lang="en-US" altLang="en-US"/>
          </a:p>
        </p:txBody>
      </p:sp>
      <p:sp>
        <p:nvSpPr>
          <p:cNvPr id="4" name="Slide Number Placeholder 3"/>
          <p:cNvSpPr>
            <a:spLocks noGrp="1"/>
          </p:cNvSpPr>
          <p:nvPr>
            <p:ph type="sldNum" sz="quarter" idx="11"/>
          </p:nvPr>
        </p:nvSpPr>
        <p:spPr/>
        <p:txBody>
          <a:bodyPr/>
          <a:lstStyle/>
          <a:p>
            <a:fld id="{9C02C116-EB00-4227-92DB-9C16F272F4CA}" type="slidenum">
              <a:rPr lang="en-US" altLang="en-US" smtClean="0"/>
              <a:pPr/>
              <a:t>11</a:t>
            </a:fld>
            <a:endParaRPr lang="en-US" altLang="en-US"/>
          </a:p>
        </p:txBody>
      </p:sp>
      <p:sp>
        <p:nvSpPr>
          <p:cNvPr id="5" name="Text Box 8"/>
          <p:cNvSpPr txBox="1">
            <a:spLocks noChangeArrowheads="1"/>
          </p:cNvSpPr>
          <p:nvPr/>
        </p:nvSpPr>
        <p:spPr bwMode="auto">
          <a:xfrm>
            <a:off x="1720645" y="2104103"/>
            <a:ext cx="5943600"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15000"/>
              <a:buFont typeface="Wingdings" pitchFamily="2" charset="2"/>
              <a:buChar char="§"/>
              <a:defRPr sz="3200">
                <a:solidFill>
                  <a:schemeClr val="tx1"/>
                </a:solidFill>
                <a:latin typeface="Arial" charset="0"/>
              </a:defRPr>
            </a:lvl1pPr>
            <a:lvl2pPr marL="742950" indent="-285750">
              <a:spcBef>
                <a:spcPct val="20000"/>
              </a:spcBef>
              <a:buFont typeface="Wingdings" pitchFamily="2" charset="2"/>
              <a:buChar char="§"/>
              <a:defRPr sz="2800">
                <a:solidFill>
                  <a:schemeClr val="tx1"/>
                </a:solidFill>
                <a:latin typeface="Arial" charset="0"/>
              </a:defRPr>
            </a:lvl2pPr>
            <a:lvl3pPr marL="1143000" indent="-228600">
              <a:spcBef>
                <a:spcPct val="20000"/>
              </a:spcBef>
              <a:buClr>
                <a:schemeClr val="tx2"/>
              </a:buClr>
              <a:buSzPct val="115000"/>
              <a:buFont typeface="Wingdings" pitchFamily="2" charset="2"/>
              <a:buChar char="§"/>
              <a:defRPr sz="2400">
                <a:solidFill>
                  <a:schemeClr val="tx1"/>
                </a:solidFill>
                <a:latin typeface="Arial" charset="0"/>
              </a:defRPr>
            </a:lvl3pPr>
            <a:lvl4pPr marL="1600200" indent="-228600">
              <a:spcBef>
                <a:spcPct val="20000"/>
              </a:spcBef>
              <a:buFont typeface="Wingdings" pitchFamily="2" charset="2"/>
              <a:buChar char="§"/>
              <a:defRPr sz="2000">
                <a:solidFill>
                  <a:schemeClr val="tx1"/>
                </a:solidFill>
                <a:latin typeface="Arial" charset="0"/>
              </a:defRPr>
            </a:lvl4pPr>
            <a:lvl5pPr marL="2057400" indent="-228600">
              <a:spcBef>
                <a:spcPct val="20000"/>
              </a:spcBef>
              <a:buClr>
                <a:schemeClr val="tx2"/>
              </a:buClr>
              <a:buSzPct val="11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en-US" altLang="en-US" sz="2400" b="1" i="0" dirty="0">
                <a:latin typeface="Palatino" pitchFamily="18" charset="0"/>
              </a:rPr>
              <a:t>Nuclear Engineering		</a:t>
            </a:r>
            <a:r>
              <a:rPr lang="en-US" altLang="en-US" sz="2400" b="1" i="0" dirty="0" smtClean="0">
                <a:latin typeface="Palatino" pitchFamily="18" charset="0"/>
              </a:rPr>
              <a:t>	$</a:t>
            </a:r>
            <a:r>
              <a:rPr lang="en-US" altLang="en-US" sz="2400" b="1" i="0" dirty="0">
                <a:latin typeface="Palatino" pitchFamily="18" charset="0"/>
              </a:rPr>
              <a:t>68,000</a:t>
            </a:r>
          </a:p>
          <a:p>
            <a:pPr eaLnBrk="1" hangingPunct="1">
              <a:spcBef>
                <a:spcPct val="0"/>
              </a:spcBef>
              <a:buClrTx/>
              <a:buSzTx/>
              <a:buFontTx/>
              <a:buNone/>
            </a:pPr>
            <a:r>
              <a:rPr lang="en-US" altLang="en-US" sz="2400" b="1" i="0" dirty="0">
                <a:latin typeface="Palatino" pitchFamily="18" charset="0"/>
              </a:rPr>
              <a:t>Chemical Engineering		$66,000 </a:t>
            </a:r>
          </a:p>
          <a:p>
            <a:pPr eaLnBrk="1" hangingPunct="1">
              <a:spcBef>
                <a:spcPct val="0"/>
              </a:spcBef>
              <a:buClrTx/>
              <a:buSzTx/>
              <a:buFontTx/>
              <a:buNone/>
            </a:pPr>
            <a:r>
              <a:rPr lang="en-US" altLang="en-US" sz="2400" b="1" i="0" dirty="0">
                <a:latin typeface="Palatino" pitchFamily="18" charset="0"/>
              </a:rPr>
              <a:t>Biomedical Engineering	</a:t>
            </a:r>
            <a:r>
              <a:rPr lang="en-US" altLang="en-US" sz="2400" b="1" i="0" dirty="0" smtClean="0">
                <a:latin typeface="Palatino" pitchFamily="18" charset="0"/>
              </a:rPr>
              <a:t>	$</a:t>
            </a:r>
            <a:r>
              <a:rPr lang="en-US" altLang="en-US" sz="2400" b="1" i="0" dirty="0">
                <a:latin typeface="Palatino" pitchFamily="18" charset="0"/>
              </a:rPr>
              <a:t>63,000</a:t>
            </a:r>
          </a:p>
          <a:p>
            <a:pPr eaLnBrk="1" hangingPunct="1">
              <a:spcBef>
                <a:spcPct val="0"/>
              </a:spcBef>
              <a:buClrTx/>
              <a:buSzTx/>
              <a:buFontTx/>
              <a:buNone/>
            </a:pPr>
            <a:r>
              <a:rPr lang="en-US" altLang="en-US" sz="2400" b="1" i="0" dirty="0">
                <a:latin typeface="Palatino" pitchFamily="18" charset="0"/>
              </a:rPr>
              <a:t>Computer Engineering	</a:t>
            </a:r>
            <a:r>
              <a:rPr lang="en-US" altLang="en-US" sz="2400" b="1" i="0" dirty="0" smtClean="0">
                <a:latin typeface="Palatino" pitchFamily="18" charset="0"/>
              </a:rPr>
              <a:t>	$</a:t>
            </a:r>
            <a:r>
              <a:rPr lang="en-US" altLang="en-US" sz="2400" b="1" i="0" dirty="0">
                <a:latin typeface="Palatino" pitchFamily="18" charset="0"/>
              </a:rPr>
              <a:t>65,000 </a:t>
            </a:r>
          </a:p>
          <a:p>
            <a:pPr eaLnBrk="1" hangingPunct="1">
              <a:spcBef>
                <a:spcPct val="0"/>
              </a:spcBef>
              <a:buClrTx/>
              <a:buSzTx/>
              <a:buFontTx/>
              <a:buNone/>
            </a:pPr>
            <a:r>
              <a:rPr lang="en-US" altLang="en-US" sz="2400" b="1" i="0" dirty="0">
                <a:latin typeface="Palatino" pitchFamily="18" charset="0"/>
              </a:rPr>
              <a:t>Electrical Engineering		$63,000 	</a:t>
            </a:r>
          </a:p>
          <a:p>
            <a:pPr eaLnBrk="1" hangingPunct="1">
              <a:spcBef>
                <a:spcPct val="0"/>
              </a:spcBef>
              <a:buClrTx/>
              <a:buSzTx/>
              <a:buFontTx/>
              <a:buNone/>
            </a:pPr>
            <a:r>
              <a:rPr lang="en-US" altLang="en-US" sz="2400" b="1" i="0" dirty="0">
                <a:latin typeface="Palatino" pitchFamily="18" charset="0"/>
              </a:rPr>
              <a:t>Mechanical Engineering	</a:t>
            </a:r>
            <a:r>
              <a:rPr lang="en-US" altLang="en-US" sz="2400" b="1" i="0" dirty="0" smtClean="0">
                <a:latin typeface="Palatino" pitchFamily="18" charset="0"/>
              </a:rPr>
              <a:t>	$</a:t>
            </a:r>
            <a:r>
              <a:rPr lang="en-US" altLang="en-US" sz="2400" b="1" i="0" dirty="0">
                <a:latin typeface="Palatino" pitchFamily="18" charset="0"/>
              </a:rPr>
              <a:t>61,000 </a:t>
            </a:r>
          </a:p>
          <a:p>
            <a:pPr eaLnBrk="1" hangingPunct="1">
              <a:spcBef>
                <a:spcPct val="0"/>
              </a:spcBef>
              <a:buClrTx/>
              <a:buSzTx/>
              <a:buFontTx/>
              <a:buNone/>
            </a:pPr>
            <a:r>
              <a:rPr lang="en-US" altLang="en-US" sz="2400" b="1" i="0" dirty="0">
                <a:latin typeface="Palatino" pitchFamily="18" charset="0"/>
              </a:rPr>
              <a:t>Industrial Engineering		$58,000</a:t>
            </a:r>
          </a:p>
          <a:p>
            <a:pPr eaLnBrk="1" hangingPunct="1">
              <a:spcBef>
                <a:spcPct val="0"/>
              </a:spcBef>
              <a:buClrTx/>
              <a:buSzTx/>
              <a:buFontTx/>
              <a:buNone/>
            </a:pPr>
            <a:r>
              <a:rPr lang="en-US" altLang="en-US" sz="2400" b="1" i="0" dirty="0">
                <a:latin typeface="Palatino" pitchFamily="18" charset="0"/>
              </a:rPr>
              <a:t>Construction Engr. </a:t>
            </a:r>
            <a:r>
              <a:rPr lang="en-US" altLang="en-US" sz="2400" b="1" i="0" dirty="0" err="1">
                <a:latin typeface="Palatino" pitchFamily="18" charset="0"/>
              </a:rPr>
              <a:t>Mangmt</a:t>
            </a:r>
            <a:r>
              <a:rPr lang="en-US" altLang="en-US" sz="2400" b="1" i="0" dirty="0">
                <a:latin typeface="Palatino" pitchFamily="18" charset="0"/>
              </a:rPr>
              <a:t>.	$55,000</a:t>
            </a:r>
          </a:p>
          <a:p>
            <a:pPr eaLnBrk="1" hangingPunct="1">
              <a:spcBef>
                <a:spcPct val="0"/>
              </a:spcBef>
              <a:buClrTx/>
              <a:buSzTx/>
              <a:buFontTx/>
              <a:buNone/>
            </a:pPr>
            <a:r>
              <a:rPr lang="en-US" altLang="en-US" sz="2400" b="1" i="0" dirty="0">
                <a:latin typeface="Palatino" pitchFamily="18" charset="0"/>
              </a:rPr>
              <a:t>Civil Engineering		</a:t>
            </a:r>
            <a:r>
              <a:rPr lang="en-US" altLang="en-US" sz="2400" b="1" i="0" dirty="0" smtClean="0">
                <a:latin typeface="Palatino" pitchFamily="18" charset="0"/>
              </a:rPr>
              <a:t>	$</a:t>
            </a:r>
            <a:r>
              <a:rPr lang="en-US" altLang="en-US" sz="2400" b="1" i="0" dirty="0">
                <a:latin typeface="Palatino" pitchFamily="18" charset="0"/>
              </a:rPr>
              <a:t>55,000</a:t>
            </a:r>
          </a:p>
          <a:p>
            <a:pPr eaLnBrk="1" hangingPunct="1">
              <a:spcBef>
                <a:spcPct val="0"/>
              </a:spcBef>
              <a:buClrTx/>
              <a:buSzTx/>
              <a:buFontTx/>
              <a:buNone/>
            </a:pPr>
            <a:r>
              <a:rPr lang="en-US" altLang="en-US" sz="2400" b="1" i="0" dirty="0">
                <a:solidFill>
                  <a:srgbClr val="FF6600"/>
                </a:solidFill>
                <a:latin typeface="Palatino" pitchFamily="18" charset="0"/>
              </a:rPr>
              <a:t>Chemistry			$40,000</a:t>
            </a:r>
          </a:p>
          <a:p>
            <a:pPr eaLnBrk="1" hangingPunct="1">
              <a:spcBef>
                <a:spcPct val="0"/>
              </a:spcBef>
              <a:buClrTx/>
              <a:buSzTx/>
              <a:buFontTx/>
              <a:buNone/>
            </a:pPr>
            <a:r>
              <a:rPr lang="en-US" altLang="en-US" sz="2400" b="1" i="0" dirty="0">
                <a:solidFill>
                  <a:srgbClr val="FF6600"/>
                </a:solidFill>
                <a:latin typeface="Palatino" pitchFamily="18" charset="0"/>
              </a:rPr>
              <a:t>Biology			</a:t>
            </a:r>
            <a:r>
              <a:rPr lang="en-US" altLang="en-US" sz="2400" b="1" i="0" dirty="0" smtClean="0">
                <a:solidFill>
                  <a:srgbClr val="FF6600"/>
                </a:solidFill>
                <a:latin typeface="Palatino" pitchFamily="18" charset="0"/>
              </a:rPr>
              <a:t>	$</a:t>
            </a:r>
            <a:r>
              <a:rPr lang="en-US" altLang="en-US" sz="2400" b="1" i="0" dirty="0">
                <a:solidFill>
                  <a:srgbClr val="FF6600"/>
                </a:solidFill>
                <a:latin typeface="Palatino" pitchFamily="18" charset="0"/>
              </a:rPr>
              <a:t>32,000</a:t>
            </a:r>
            <a:r>
              <a:rPr lang="en-US" altLang="en-US" sz="2400" i="0" dirty="0">
                <a:latin typeface="Palatino" pitchFamily="18" charset="0"/>
              </a:rPr>
              <a:t>	</a:t>
            </a:r>
          </a:p>
        </p:txBody>
      </p:sp>
      <p:sp>
        <p:nvSpPr>
          <p:cNvPr id="6" name="Text Box 7"/>
          <p:cNvSpPr txBox="1">
            <a:spLocks noChangeArrowheads="1"/>
          </p:cNvSpPr>
          <p:nvPr/>
        </p:nvSpPr>
        <p:spPr bwMode="auto">
          <a:xfrm>
            <a:off x="457200" y="156087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15000"/>
              <a:buFont typeface="Wingdings" pitchFamily="2" charset="2"/>
              <a:buChar char="§"/>
              <a:defRPr sz="3200">
                <a:solidFill>
                  <a:schemeClr val="tx1"/>
                </a:solidFill>
                <a:latin typeface="Arial" charset="0"/>
              </a:defRPr>
            </a:lvl1pPr>
            <a:lvl2pPr marL="742950" indent="-285750">
              <a:spcBef>
                <a:spcPct val="20000"/>
              </a:spcBef>
              <a:buFont typeface="Wingdings" pitchFamily="2" charset="2"/>
              <a:buChar char="§"/>
              <a:defRPr sz="2800">
                <a:solidFill>
                  <a:schemeClr val="tx1"/>
                </a:solidFill>
                <a:latin typeface="Arial" charset="0"/>
              </a:defRPr>
            </a:lvl2pPr>
            <a:lvl3pPr marL="1143000" indent="-228600">
              <a:spcBef>
                <a:spcPct val="20000"/>
              </a:spcBef>
              <a:buClr>
                <a:schemeClr val="tx2"/>
              </a:buClr>
              <a:buSzPct val="115000"/>
              <a:buFont typeface="Wingdings" pitchFamily="2" charset="2"/>
              <a:buChar char="§"/>
              <a:defRPr sz="2400">
                <a:solidFill>
                  <a:schemeClr val="tx1"/>
                </a:solidFill>
                <a:latin typeface="Arial" charset="0"/>
              </a:defRPr>
            </a:lvl3pPr>
            <a:lvl4pPr marL="1600200" indent="-228600">
              <a:spcBef>
                <a:spcPct val="20000"/>
              </a:spcBef>
              <a:buFont typeface="Wingdings" pitchFamily="2" charset="2"/>
              <a:buChar char="§"/>
              <a:defRPr sz="2000">
                <a:solidFill>
                  <a:schemeClr val="tx1"/>
                </a:solidFill>
                <a:latin typeface="Arial" charset="0"/>
              </a:defRPr>
            </a:lvl4pPr>
            <a:lvl5pPr marL="2057400" indent="-228600">
              <a:spcBef>
                <a:spcPct val="20000"/>
              </a:spcBef>
              <a:buClr>
                <a:schemeClr val="tx2"/>
              </a:buClr>
              <a:buSzPct val="11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defRPr>
            </a:lvl9pPr>
          </a:lstStyle>
          <a:p>
            <a:pPr algn="ctr" eaLnBrk="1" hangingPunct="1">
              <a:spcBef>
                <a:spcPct val="0"/>
              </a:spcBef>
              <a:buClrTx/>
              <a:buSzTx/>
              <a:buFontTx/>
              <a:buNone/>
            </a:pPr>
            <a:r>
              <a:rPr lang="en-US" altLang="en-US" sz="2400" b="1" i="0" dirty="0">
                <a:latin typeface="Palatino" pitchFamily="18" charset="0"/>
              </a:rPr>
              <a:t>Average Starting Salaries in </a:t>
            </a:r>
            <a:r>
              <a:rPr lang="en-US" altLang="en-US" sz="2400" b="1" i="0" dirty="0" smtClean="0">
                <a:latin typeface="Palatino" pitchFamily="18" charset="0"/>
              </a:rPr>
              <a:t>2015 </a:t>
            </a:r>
            <a:r>
              <a:rPr lang="en-US" altLang="en-US" sz="2400" b="1" i="0" dirty="0">
                <a:latin typeface="Palatino" pitchFamily="18" charset="0"/>
              </a:rPr>
              <a:t>(estimates)</a:t>
            </a:r>
          </a:p>
        </p:txBody>
      </p:sp>
      <p:sp>
        <p:nvSpPr>
          <p:cNvPr id="8" name="Rectangle 7"/>
          <p:cNvSpPr/>
          <p:nvPr/>
        </p:nvSpPr>
        <p:spPr>
          <a:xfrm>
            <a:off x="2008238" y="655678"/>
            <a:ext cx="5368413" cy="830997"/>
          </a:xfrm>
          <a:prstGeom prst="rect">
            <a:avLst/>
          </a:prstGeom>
        </p:spPr>
        <p:txBody>
          <a:bodyPr wrap="square">
            <a:spAutoFit/>
          </a:bodyPr>
          <a:lstStyle/>
          <a:p>
            <a:r>
              <a:rPr lang="en-US" altLang="en-US" sz="4800" b="1" dirty="0">
                <a:solidFill>
                  <a:srgbClr val="FF6600"/>
                </a:solidFill>
                <a:latin typeface="Lucida Sans Unicode" pitchFamily="34" charset="0"/>
              </a:rPr>
              <a:t>Great Salaries!</a:t>
            </a:r>
          </a:p>
        </p:txBody>
      </p:sp>
    </p:spTree>
    <p:extLst>
      <p:ext uri="{BB962C8B-B14F-4D97-AF65-F5344CB8AC3E}">
        <p14:creationId xmlns:p14="http://schemas.microsoft.com/office/powerpoint/2010/main" val="4271597099"/>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Clubs on Campus!</a:t>
            </a:r>
            <a:endParaRPr lang="en-US" dirty="0"/>
          </a:p>
        </p:txBody>
      </p:sp>
      <p:sp>
        <p:nvSpPr>
          <p:cNvPr id="4" name="Date Placeholder 3"/>
          <p:cNvSpPr>
            <a:spLocks noGrp="1"/>
          </p:cNvSpPr>
          <p:nvPr>
            <p:ph type="dt" sz="half" idx="10"/>
          </p:nvPr>
        </p:nvSpPr>
        <p:spPr/>
        <p:txBody>
          <a:bodyPr/>
          <a:lstStyle/>
          <a:p>
            <a:pPr>
              <a:defRPr/>
            </a:pPr>
            <a:fld id="{359F867C-0163-CF4D-B88C-B190C1B87BAB}" type="datetime4">
              <a:rPr lang="en-US" smtClean="0"/>
              <a:pPr>
                <a:defRPr/>
              </a:pPr>
              <a:t>August 26, 2018</a:t>
            </a:fld>
            <a:endParaRPr lang="en-US"/>
          </a:p>
        </p:txBody>
      </p:sp>
      <p:sp>
        <p:nvSpPr>
          <p:cNvPr id="5" name="Slide Number Placeholder 4"/>
          <p:cNvSpPr>
            <a:spLocks noGrp="1"/>
          </p:cNvSpPr>
          <p:nvPr>
            <p:ph type="sldNum" sz="quarter" idx="11"/>
          </p:nvPr>
        </p:nvSpPr>
        <p:spPr/>
        <p:txBody>
          <a:bodyPr/>
          <a:lstStyle/>
          <a:p>
            <a:pPr>
              <a:defRPr/>
            </a:pPr>
            <a:fld id="{3D4C374F-75D1-824D-AD1E-051D0BC29D55}" type="slidenum">
              <a:rPr lang="en-US" smtClean="0"/>
              <a:pPr>
                <a:defRPr/>
              </a:pPr>
              <a:t>12</a:t>
            </a:fld>
            <a:endParaRPr lang="en-US"/>
          </a:p>
        </p:txBody>
      </p:sp>
      <p:pic>
        <p:nvPicPr>
          <p:cNvPr id="6" name="Picture 6" descr="http://www.global-formula-racing.com/images/DSCF2914-Bearbeitet-Bearbeit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644" y="4168762"/>
            <a:ext cx="4735516"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groups.engr.oregonstate.edu/osurc/wp-content/uploads/2014/09/DSC_057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6933" y="1600200"/>
            <a:ext cx="3438144" cy="2286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groups.engr.oregonstate.edu/aiaanew/sites/groups.engr.oregonstate.edu.aiaa/files/feature-story/dbf15_team_for_we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635" y="1143000"/>
            <a:ext cx="48006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scontent.xx.fbcdn.net/hphotos-xft1/t31.0-8/11125514_1062239273804345_674426594291273771_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6933" y="3714654"/>
            <a:ext cx="3882077" cy="2911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295605"/>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457200" y="356992"/>
            <a:ext cx="8229600" cy="685800"/>
          </a:xfrm>
        </p:spPr>
        <p:txBody>
          <a:bodyPr/>
          <a:lstStyle/>
          <a:p>
            <a:r>
              <a:rPr lang="en-US" dirty="0" smtClean="0">
                <a:latin typeface="Cambria" charset="0"/>
                <a:ea typeface="ＭＳ Ｐゴシック" charset="0"/>
              </a:rPr>
              <a:t>What Can You Do Now?</a:t>
            </a:r>
            <a:endParaRPr dirty="0">
              <a:latin typeface="Cambria" charset="0"/>
              <a:ea typeface="ＭＳ Ｐゴシック" charset="0"/>
            </a:endParaRPr>
          </a:p>
        </p:txBody>
      </p:sp>
      <p:sp>
        <p:nvSpPr>
          <p:cNvPr id="22530" name="Content Placeholder 2"/>
          <p:cNvSpPr>
            <a:spLocks noGrp="1"/>
          </p:cNvSpPr>
          <p:nvPr>
            <p:ph idx="1"/>
          </p:nvPr>
        </p:nvSpPr>
        <p:spPr/>
        <p:txBody>
          <a:bodyPr/>
          <a:lstStyle/>
          <a:p>
            <a:r>
              <a:rPr lang="en-US" dirty="0" smtClean="0">
                <a:latin typeface="Calibri" charset="0"/>
                <a:ea typeface="ＭＳ Ｐゴシック" charset="0"/>
              </a:rPr>
              <a:t>Keep taking </a:t>
            </a:r>
            <a:r>
              <a:rPr lang="en-US" b="1" dirty="0" smtClean="0">
                <a:latin typeface="Calibri" charset="0"/>
                <a:ea typeface="ＭＳ Ｐゴシック" charset="0"/>
              </a:rPr>
              <a:t>MATH </a:t>
            </a:r>
            <a:r>
              <a:rPr lang="en-US" dirty="0" smtClean="0">
                <a:latin typeface="Calibri" charset="0"/>
                <a:ea typeface="ＭＳ Ｐゴシック" charset="0"/>
              </a:rPr>
              <a:t>and</a:t>
            </a:r>
            <a:r>
              <a:rPr lang="en-US" b="1" dirty="0" smtClean="0">
                <a:latin typeface="Calibri" charset="0"/>
                <a:ea typeface="ＭＳ Ｐゴシック" charset="0"/>
              </a:rPr>
              <a:t> SCIENCE </a:t>
            </a:r>
            <a:r>
              <a:rPr lang="en-US" dirty="0" smtClean="0">
                <a:latin typeface="Calibri" charset="0"/>
                <a:ea typeface="ＭＳ Ｐゴシック" charset="0"/>
              </a:rPr>
              <a:t>classes!</a:t>
            </a:r>
          </a:p>
          <a:p>
            <a:r>
              <a:rPr lang="en-US" dirty="0" smtClean="0">
                <a:latin typeface="Calibri" charset="0"/>
                <a:ea typeface="ＭＳ Ｐゴシック" charset="0"/>
              </a:rPr>
              <a:t>Get Involved</a:t>
            </a:r>
          </a:p>
          <a:p>
            <a:r>
              <a:rPr lang="en-US" dirty="0" smtClean="0">
                <a:latin typeface="Calibri" charset="0"/>
                <a:ea typeface="ＭＳ Ｐゴシック" charset="0"/>
              </a:rPr>
              <a:t>Summer Camps</a:t>
            </a:r>
          </a:p>
          <a:p>
            <a:r>
              <a:rPr lang="en-US" dirty="0" smtClean="0">
                <a:latin typeface="Calibri" charset="0"/>
                <a:ea typeface="ＭＳ Ｐゴシック" charset="0"/>
              </a:rPr>
              <a:t>Research on your own</a:t>
            </a:r>
            <a:endParaRPr dirty="0">
              <a:latin typeface="Calibri" charset="0"/>
              <a:ea typeface="ＭＳ Ｐゴシック" charset="0"/>
            </a:endParaRPr>
          </a:p>
        </p:txBody>
      </p:sp>
      <p:sp>
        <p:nvSpPr>
          <p:cNvPr id="22531"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eaLnBrk="0" fontAlgn="base" hangingPunct="0">
              <a:spcBef>
                <a:spcPct val="0"/>
              </a:spcBef>
              <a:spcAft>
                <a:spcPct val="0"/>
              </a:spcAft>
              <a:defRPr sz="2400">
                <a:solidFill>
                  <a:schemeClr val="tx1"/>
                </a:solidFill>
                <a:latin typeface="Palatino" charset="0"/>
                <a:ea typeface="ＭＳ Ｐゴシック" charset="0"/>
              </a:defRPr>
            </a:lvl6pPr>
            <a:lvl7pPr marL="2971800" indent="-228600" eaLnBrk="0" fontAlgn="base" hangingPunct="0">
              <a:spcBef>
                <a:spcPct val="0"/>
              </a:spcBef>
              <a:spcAft>
                <a:spcPct val="0"/>
              </a:spcAft>
              <a:defRPr sz="2400">
                <a:solidFill>
                  <a:schemeClr val="tx1"/>
                </a:solidFill>
                <a:latin typeface="Palatino" charset="0"/>
                <a:ea typeface="ＭＳ Ｐゴシック" charset="0"/>
              </a:defRPr>
            </a:lvl7pPr>
            <a:lvl8pPr marL="3429000" indent="-228600" eaLnBrk="0" fontAlgn="base" hangingPunct="0">
              <a:spcBef>
                <a:spcPct val="0"/>
              </a:spcBef>
              <a:spcAft>
                <a:spcPct val="0"/>
              </a:spcAft>
              <a:defRPr sz="2400">
                <a:solidFill>
                  <a:schemeClr val="tx1"/>
                </a:solidFill>
                <a:latin typeface="Palatino" charset="0"/>
                <a:ea typeface="ＭＳ Ｐゴシック" charset="0"/>
              </a:defRPr>
            </a:lvl8pPr>
            <a:lvl9pPr marL="3886200" indent="-228600" eaLnBrk="0" fontAlgn="base" hangingPunct="0">
              <a:spcBef>
                <a:spcPct val="0"/>
              </a:spcBef>
              <a:spcAft>
                <a:spcPct val="0"/>
              </a:spcAft>
              <a:defRPr sz="2400">
                <a:solidFill>
                  <a:schemeClr val="tx1"/>
                </a:solidFill>
                <a:latin typeface="Palatino" charset="0"/>
                <a:ea typeface="ＭＳ Ｐゴシック" charset="0"/>
              </a:defRPr>
            </a:lvl9pPr>
          </a:lstStyle>
          <a:p>
            <a:pPr eaLnBrk="1" fontAlgn="base" hangingPunct="1">
              <a:spcBef>
                <a:spcPct val="0"/>
              </a:spcBef>
              <a:spcAft>
                <a:spcPct val="0"/>
              </a:spcAft>
            </a:pPr>
            <a:fld id="{012F1853-F444-8F47-9D79-2503FDE5E120}" type="datetime4">
              <a:rPr lang="en-US" sz="1100">
                <a:solidFill>
                  <a:srgbClr val="717171"/>
                </a:solidFill>
                <a:latin typeface="Calibri" charset="0"/>
                <a:cs typeface="Calibri" charset="0"/>
              </a:rPr>
              <a:pPr eaLnBrk="1" fontAlgn="base" hangingPunct="1">
                <a:spcBef>
                  <a:spcPct val="0"/>
                </a:spcBef>
                <a:spcAft>
                  <a:spcPct val="0"/>
                </a:spcAft>
              </a:pPr>
              <a:t>August 26, 2018</a:t>
            </a:fld>
            <a:endParaRPr lang="en-US" sz="1100">
              <a:solidFill>
                <a:srgbClr val="717171"/>
              </a:solidFill>
              <a:latin typeface="Calibri" charset="0"/>
              <a:cs typeface="Calibri" charset="0"/>
            </a:endParaRPr>
          </a:p>
        </p:txBody>
      </p:sp>
      <p:sp>
        <p:nvSpPr>
          <p:cNvPr id="22532"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eaLnBrk="0" fontAlgn="base" hangingPunct="0">
              <a:spcBef>
                <a:spcPct val="0"/>
              </a:spcBef>
              <a:spcAft>
                <a:spcPct val="0"/>
              </a:spcAft>
              <a:defRPr sz="2400">
                <a:solidFill>
                  <a:schemeClr val="tx1"/>
                </a:solidFill>
                <a:latin typeface="Palatino" charset="0"/>
                <a:ea typeface="ＭＳ Ｐゴシック" charset="0"/>
              </a:defRPr>
            </a:lvl6pPr>
            <a:lvl7pPr marL="2971800" indent="-228600" eaLnBrk="0" fontAlgn="base" hangingPunct="0">
              <a:spcBef>
                <a:spcPct val="0"/>
              </a:spcBef>
              <a:spcAft>
                <a:spcPct val="0"/>
              </a:spcAft>
              <a:defRPr sz="2400">
                <a:solidFill>
                  <a:schemeClr val="tx1"/>
                </a:solidFill>
                <a:latin typeface="Palatino" charset="0"/>
                <a:ea typeface="ＭＳ Ｐゴシック" charset="0"/>
              </a:defRPr>
            </a:lvl7pPr>
            <a:lvl8pPr marL="3429000" indent="-228600" eaLnBrk="0" fontAlgn="base" hangingPunct="0">
              <a:spcBef>
                <a:spcPct val="0"/>
              </a:spcBef>
              <a:spcAft>
                <a:spcPct val="0"/>
              </a:spcAft>
              <a:defRPr sz="2400">
                <a:solidFill>
                  <a:schemeClr val="tx1"/>
                </a:solidFill>
                <a:latin typeface="Palatino" charset="0"/>
                <a:ea typeface="ＭＳ Ｐゴシック" charset="0"/>
              </a:defRPr>
            </a:lvl8pPr>
            <a:lvl9pPr marL="3886200" indent="-228600" eaLnBrk="0" fontAlgn="base" hangingPunct="0">
              <a:spcBef>
                <a:spcPct val="0"/>
              </a:spcBef>
              <a:spcAft>
                <a:spcPct val="0"/>
              </a:spcAft>
              <a:defRPr sz="2400">
                <a:solidFill>
                  <a:schemeClr val="tx1"/>
                </a:solidFill>
                <a:latin typeface="Palatino" charset="0"/>
                <a:ea typeface="ＭＳ Ｐゴシック" charset="0"/>
              </a:defRPr>
            </a:lvl9pPr>
          </a:lstStyle>
          <a:p>
            <a:pPr eaLnBrk="1" fontAlgn="base" hangingPunct="1">
              <a:spcBef>
                <a:spcPct val="0"/>
              </a:spcBef>
              <a:spcAft>
                <a:spcPct val="0"/>
              </a:spcAft>
            </a:pPr>
            <a:fld id="{9A3DCD8D-98FE-464E-B414-273B4F7EFD41}" type="slidenum">
              <a:rPr lang="en-US" sz="1100">
                <a:solidFill>
                  <a:srgbClr val="717171"/>
                </a:solidFill>
                <a:latin typeface="Calibri" charset="0"/>
                <a:cs typeface="Calibri" charset="0"/>
              </a:rPr>
              <a:pPr eaLnBrk="1" fontAlgn="base" hangingPunct="1">
                <a:spcBef>
                  <a:spcPct val="0"/>
                </a:spcBef>
                <a:spcAft>
                  <a:spcPct val="0"/>
                </a:spcAft>
              </a:pPr>
              <a:t>13</a:t>
            </a:fld>
            <a:endParaRPr lang="en-US" sz="1100">
              <a:solidFill>
                <a:srgbClr val="717171"/>
              </a:solidFill>
              <a:latin typeface="Calibri" charset="0"/>
              <a:cs typeface="Calibri" charset="0"/>
            </a:endParaRPr>
          </a:p>
        </p:txBody>
      </p:sp>
      <p:pic>
        <p:nvPicPr>
          <p:cNvPr id="7" name="Picture 8" descr="WMEPoster H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785568" y="1890713"/>
            <a:ext cx="3348038" cy="44640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529880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Come see us!</a:t>
            </a:r>
            <a:endParaRPr lang="en-US" dirty="0"/>
          </a:p>
        </p:txBody>
      </p:sp>
      <p:sp>
        <p:nvSpPr>
          <p:cNvPr id="3" name="Content Placeholder 2"/>
          <p:cNvSpPr>
            <a:spLocks noGrp="1"/>
          </p:cNvSpPr>
          <p:nvPr>
            <p:ph idx="1"/>
          </p:nvPr>
        </p:nvSpPr>
        <p:spPr>
          <a:xfrm>
            <a:off x="457200" y="4867274"/>
            <a:ext cx="8229600" cy="847725"/>
          </a:xfrm>
        </p:spPr>
        <p:txBody>
          <a:bodyPr/>
          <a:lstStyle/>
          <a:p>
            <a:pPr marL="0" indent="0" algn="ctr">
              <a:buNone/>
            </a:pPr>
            <a:r>
              <a:rPr lang="en-US" dirty="0" smtClean="0"/>
              <a:t>Daily Tours at 2:00 PM</a:t>
            </a:r>
          </a:p>
          <a:p>
            <a:pPr marL="0" indent="0" algn="ctr">
              <a:buNone/>
            </a:pPr>
            <a:r>
              <a:rPr lang="en-US" dirty="0" smtClean="0"/>
              <a:t>askengineering@oregonstate.edu</a:t>
            </a:r>
            <a:endParaRPr lang="en-US" dirty="0"/>
          </a:p>
        </p:txBody>
      </p:sp>
      <p:sp>
        <p:nvSpPr>
          <p:cNvPr id="4" name="Date Placeholder 3"/>
          <p:cNvSpPr>
            <a:spLocks noGrp="1"/>
          </p:cNvSpPr>
          <p:nvPr>
            <p:ph type="dt" sz="half" idx="10"/>
          </p:nvPr>
        </p:nvSpPr>
        <p:spPr/>
        <p:txBody>
          <a:bodyPr/>
          <a:lstStyle/>
          <a:p>
            <a:pPr>
              <a:defRPr/>
            </a:pPr>
            <a:fld id="{359F867C-0163-CF4D-B88C-B190C1B87BAB}" type="datetime4">
              <a:rPr lang="en-US" smtClean="0"/>
              <a:pPr>
                <a:defRPr/>
              </a:pPr>
              <a:t>August 26, 2018</a:t>
            </a:fld>
            <a:endParaRPr lang="en-US"/>
          </a:p>
        </p:txBody>
      </p:sp>
      <p:sp>
        <p:nvSpPr>
          <p:cNvPr id="5" name="Slide Number Placeholder 4"/>
          <p:cNvSpPr>
            <a:spLocks noGrp="1"/>
          </p:cNvSpPr>
          <p:nvPr>
            <p:ph type="sldNum" sz="quarter" idx="11"/>
          </p:nvPr>
        </p:nvSpPr>
        <p:spPr/>
        <p:txBody>
          <a:bodyPr/>
          <a:lstStyle/>
          <a:p>
            <a:pPr>
              <a:defRPr/>
            </a:pPr>
            <a:fld id="{3D4C374F-75D1-824D-AD1E-051D0BC29D55}" type="slidenum">
              <a:rPr lang="en-US" smtClean="0"/>
              <a:pPr>
                <a:defRPr/>
              </a:pPr>
              <a:t>14</a:t>
            </a:fld>
            <a:endParaRPr lang="en-US"/>
          </a:p>
        </p:txBody>
      </p:sp>
      <p:pic>
        <p:nvPicPr>
          <p:cNvPr id="6" name="Picture 5" descr="1075783_10151918879464533_1325779187_n.jpg"/>
          <p:cNvPicPr>
            <a:picLocks noChangeAspect="1"/>
          </p:cNvPicPr>
          <p:nvPr/>
        </p:nvPicPr>
        <p:blipFill rotWithShape="1">
          <a:blip r:embed="rId2">
            <a:extLst>
              <a:ext uri="{28A0092B-C50C-407E-A947-70E740481C1C}">
                <a14:useLocalDpi xmlns:a14="http://schemas.microsoft.com/office/drawing/2010/main" val="0"/>
              </a:ext>
            </a:extLst>
          </a:blip>
          <a:srcRect l="8993" t="16667" r="17361" b="9977"/>
          <a:stretch/>
        </p:blipFill>
        <p:spPr>
          <a:xfrm>
            <a:off x="2168526" y="1143000"/>
            <a:ext cx="4896036" cy="3657600"/>
          </a:xfrm>
          <a:prstGeom prst="rect">
            <a:avLst/>
          </a:prstGeom>
        </p:spPr>
      </p:pic>
    </p:spTree>
    <p:extLst>
      <p:ext uri="{BB962C8B-B14F-4D97-AF65-F5344CB8AC3E}">
        <p14:creationId xmlns:p14="http://schemas.microsoft.com/office/powerpoint/2010/main" val="234426943"/>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7127" y="300182"/>
            <a:ext cx="8229600" cy="685800"/>
          </a:xfrm>
        </p:spPr>
        <p:txBody>
          <a:bodyPr/>
          <a:lstStyle/>
          <a:p>
            <a:pPr>
              <a:defRPr/>
            </a:pPr>
            <a:r>
              <a:rPr lang="en-US" dirty="0" smtClean="0"/>
              <a:t>Engineers in Action</a:t>
            </a:r>
            <a:endParaRPr lang="en-US" dirty="0"/>
          </a:p>
        </p:txBody>
      </p:sp>
      <p:sp>
        <p:nvSpPr>
          <p:cNvPr id="6" name="Content Placeholder 5"/>
          <p:cNvSpPr>
            <a:spLocks noGrp="1"/>
          </p:cNvSpPr>
          <p:nvPr>
            <p:ph idx="1"/>
          </p:nvPr>
        </p:nvSpPr>
        <p:spPr>
          <a:xfrm>
            <a:off x="340302" y="748144"/>
            <a:ext cx="8226425" cy="5652655"/>
          </a:xfrm>
        </p:spPr>
        <p:txBody>
          <a:bodyPr/>
          <a:lstStyle/>
          <a:p>
            <a:pPr>
              <a:defRPr/>
            </a:pPr>
            <a:r>
              <a:rPr lang="en-US" sz="1800" b="1" dirty="0" smtClean="0">
                <a:solidFill>
                  <a:schemeClr val="tx1">
                    <a:lumMod val="50000"/>
                  </a:schemeClr>
                </a:solidFill>
                <a:latin typeface="Times New Roman" panose="02020603050405020304" pitchFamily="18" charset="0"/>
                <a:cs typeface="Times New Roman" panose="02020603050405020304" pitchFamily="18" charset="0"/>
              </a:rPr>
              <a:t>Fun with Science – Ping-Pong on Space Station</a:t>
            </a:r>
          </a:p>
          <a:p>
            <a:pPr marL="0" indent="0">
              <a:buFont typeface="Wingdings" pitchFamily="2" charset="2"/>
              <a:buNone/>
              <a:defRPr/>
            </a:pPr>
            <a:r>
              <a:rPr lang="en-US" sz="1800" u="sng" dirty="0">
                <a:effectLst/>
                <a:latin typeface="Times New Roman" panose="02020603050405020304" pitchFamily="18" charset="0"/>
                <a:cs typeface="Times New Roman" panose="02020603050405020304" pitchFamily="18" charset="0"/>
                <a:hlinkClick r:id="rId2"/>
              </a:rPr>
              <a:t>https://</a:t>
            </a:r>
            <a:r>
              <a:rPr lang="en-US" sz="1800" u="sng" dirty="0" smtClean="0">
                <a:effectLst/>
                <a:latin typeface="Times New Roman" panose="02020603050405020304" pitchFamily="18" charset="0"/>
                <a:cs typeface="Times New Roman" panose="02020603050405020304" pitchFamily="18" charset="0"/>
                <a:hlinkClick r:id="rId2"/>
              </a:rPr>
              <a:t>www.youtube.com/watch?v=TLbhrMCM4_0</a:t>
            </a:r>
            <a:endParaRPr lang="en-US" sz="1800" dirty="0" smtClean="0">
              <a:latin typeface="Times New Roman" panose="02020603050405020304" pitchFamily="18" charset="0"/>
              <a:cs typeface="Times New Roman" panose="02020603050405020304" pitchFamily="18" charset="0"/>
            </a:endParaRPr>
          </a:p>
          <a:p>
            <a:pPr marL="0" indent="0">
              <a:buFont typeface="Wingdings" pitchFamily="2" charset="2"/>
              <a:buNone/>
              <a:defRPr/>
            </a:pPr>
            <a:r>
              <a:rPr lang="en-US" sz="1800" b="1" dirty="0" smtClean="0">
                <a:solidFill>
                  <a:schemeClr val="tx1">
                    <a:lumMod val="50000"/>
                  </a:schemeClr>
                </a:solidFill>
                <a:latin typeface="Times New Roman" panose="02020603050405020304" pitchFamily="18" charset="0"/>
                <a:cs typeface="Times New Roman" panose="02020603050405020304" pitchFamily="18" charset="0"/>
              </a:rPr>
              <a:t>OSU Robotics – </a:t>
            </a:r>
            <a:r>
              <a:rPr lang="en-US" sz="1800" b="1" dirty="0" err="1" smtClean="0">
                <a:solidFill>
                  <a:schemeClr val="tx1">
                    <a:lumMod val="50000"/>
                  </a:schemeClr>
                </a:solidFill>
                <a:latin typeface="Times New Roman" panose="02020603050405020304" pitchFamily="18" charset="0"/>
                <a:cs typeface="Times New Roman" panose="02020603050405020304" pitchFamily="18" charset="0"/>
              </a:rPr>
              <a:t>Atrias</a:t>
            </a:r>
            <a:r>
              <a:rPr lang="en-US" sz="1800" b="1" dirty="0" smtClean="0">
                <a:solidFill>
                  <a:schemeClr val="tx1">
                    <a:lumMod val="50000"/>
                  </a:schemeClr>
                </a:solidFill>
                <a:latin typeface="Times New Roman" panose="02020603050405020304" pitchFamily="18" charset="0"/>
                <a:cs typeface="Times New Roman" panose="02020603050405020304" pitchFamily="18" charset="0"/>
              </a:rPr>
              <a:t> Bipedal Robot</a:t>
            </a:r>
          </a:p>
          <a:p>
            <a:pPr marL="0" indent="0">
              <a:buFont typeface="Wingdings" pitchFamily="2" charset="2"/>
              <a:buNone/>
              <a:defRPr/>
            </a:pPr>
            <a:r>
              <a:rPr lang="en-US" sz="1800" dirty="0" smtClean="0">
                <a:latin typeface="Times New Roman" panose="02020603050405020304" pitchFamily="18" charset="0"/>
                <a:cs typeface="Times New Roman" panose="02020603050405020304" pitchFamily="18" charset="0"/>
                <a:hlinkClick r:id="rId3"/>
              </a:rPr>
              <a:t>https://www.youtube.com/watch?v=YFEJvb8iM7A</a:t>
            </a:r>
            <a:endParaRPr lang="en-US" sz="1800" dirty="0" smtClean="0">
              <a:latin typeface="Times New Roman" panose="02020603050405020304" pitchFamily="18" charset="0"/>
              <a:cs typeface="Times New Roman" panose="02020603050405020304" pitchFamily="18" charset="0"/>
            </a:endParaRPr>
          </a:p>
          <a:p>
            <a:r>
              <a:rPr lang="en-US" sz="1800" b="1" dirty="0" err="1" smtClean="0">
                <a:solidFill>
                  <a:schemeClr val="tx1">
                    <a:lumMod val="50000"/>
                  </a:schemeClr>
                </a:solidFill>
                <a:latin typeface="Times New Roman" panose="02020603050405020304" pitchFamily="18" charset="0"/>
                <a:cs typeface="Times New Roman" panose="02020603050405020304" pitchFamily="18" charset="0"/>
              </a:rPr>
              <a:t>Atrias</a:t>
            </a:r>
            <a:r>
              <a:rPr lang="en-US" sz="18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1800" b="1" dirty="0">
                <a:solidFill>
                  <a:schemeClr val="tx1">
                    <a:lumMod val="50000"/>
                  </a:schemeClr>
                </a:solidFill>
                <a:latin typeface="Times New Roman" panose="02020603050405020304" pitchFamily="18" charset="0"/>
                <a:cs typeface="Times New Roman" panose="02020603050405020304" pitchFamily="18" charset="0"/>
              </a:rPr>
              <a:t>Robot (Stephen Colbert on OSU Robotics)</a:t>
            </a:r>
          </a:p>
          <a:p>
            <a:r>
              <a:rPr lang="en-US" sz="1800" u="sng" dirty="0">
                <a:latin typeface="Times New Roman" panose="02020603050405020304" pitchFamily="18" charset="0"/>
                <a:cs typeface="Times New Roman" panose="02020603050405020304" pitchFamily="18" charset="0"/>
                <a:hlinkClick r:id="rId4"/>
              </a:rPr>
              <a:t>http://</a:t>
            </a:r>
            <a:r>
              <a:rPr lang="en-US" sz="1800" u="sng" dirty="0" smtClean="0">
                <a:latin typeface="Times New Roman" panose="02020603050405020304" pitchFamily="18" charset="0"/>
                <a:cs typeface="Times New Roman" panose="02020603050405020304" pitchFamily="18" charset="0"/>
                <a:hlinkClick r:id="rId4"/>
              </a:rPr>
              <a:t>www.youtube.com/watch?v=XLv2X0-JwZ0&amp;sns=em</a:t>
            </a:r>
            <a:endParaRPr lang="en-US" sz="1800" u="sng" dirty="0" smtClean="0">
              <a:latin typeface="Times New Roman" panose="02020603050405020304" pitchFamily="18" charset="0"/>
              <a:cs typeface="Times New Roman" panose="02020603050405020304" pitchFamily="18" charset="0"/>
            </a:endParaRPr>
          </a:p>
          <a:p>
            <a:r>
              <a:rPr lang="en-US" sz="1800" b="1" dirty="0"/>
              <a:t>Cassie – </a:t>
            </a:r>
            <a:r>
              <a:rPr lang="en-US" sz="1800" b="1" dirty="0" smtClean="0"/>
              <a:t> Latest OSU </a:t>
            </a:r>
            <a:r>
              <a:rPr lang="en-US" sz="1800" b="1" dirty="0"/>
              <a:t>Bipedal Robot</a:t>
            </a:r>
          </a:p>
          <a:p>
            <a:r>
              <a:rPr lang="en-US" sz="1800" u="sng" dirty="0">
                <a:hlinkClick r:id="rId5"/>
              </a:rPr>
              <a:t>https://</a:t>
            </a:r>
            <a:r>
              <a:rPr lang="en-US" sz="1800" u="sng" dirty="0" smtClean="0">
                <a:hlinkClick r:id="rId5"/>
              </a:rPr>
              <a:t>www.youtube.com/watch?v=Is4JZqhAy-M</a:t>
            </a:r>
            <a:endParaRPr lang="en-US" sz="1800" dirty="0" smtClean="0">
              <a:latin typeface="Times New Roman" panose="02020603050405020304" pitchFamily="18" charset="0"/>
              <a:cs typeface="Times New Roman" panose="02020603050405020304" pitchFamily="18" charset="0"/>
            </a:endParaRPr>
          </a:p>
          <a:p>
            <a:r>
              <a:rPr lang="en-US" sz="1800" b="1" dirty="0" smtClean="0">
                <a:solidFill>
                  <a:schemeClr val="tx1">
                    <a:lumMod val="50000"/>
                  </a:schemeClr>
                </a:solidFill>
                <a:latin typeface="Times New Roman" panose="02020603050405020304" pitchFamily="18" charset="0"/>
                <a:cs typeface="Times New Roman" panose="02020603050405020304" pitchFamily="18" charset="0"/>
              </a:rPr>
              <a:t>Dean </a:t>
            </a:r>
            <a:r>
              <a:rPr lang="en-US" sz="1800" b="1" dirty="0" err="1" smtClean="0">
                <a:solidFill>
                  <a:schemeClr val="tx1">
                    <a:lumMod val="50000"/>
                  </a:schemeClr>
                </a:solidFill>
                <a:latin typeface="Times New Roman" panose="02020603050405020304" pitchFamily="18" charset="0"/>
                <a:cs typeface="Times New Roman" panose="02020603050405020304" pitchFamily="18" charset="0"/>
              </a:rPr>
              <a:t>Kamen</a:t>
            </a:r>
            <a:r>
              <a:rPr lang="en-US" sz="1800" b="1" dirty="0" smtClean="0">
                <a:solidFill>
                  <a:schemeClr val="tx1">
                    <a:lumMod val="50000"/>
                  </a:schemeClr>
                </a:solidFill>
                <a:latin typeface="Times New Roman" panose="02020603050405020304" pitchFamily="18" charset="0"/>
                <a:cs typeface="Times New Roman" panose="02020603050405020304" pitchFamily="18" charset="0"/>
              </a:rPr>
              <a:t> – Inventor (</a:t>
            </a:r>
            <a:r>
              <a:rPr lang="en-US" sz="1800" b="1" dirty="0" err="1" smtClean="0">
                <a:solidFill>
                  <a:schemeClr val="tx1">
                    <a:lumMod val="50000"/>
                  </a:schemeClr>
                </a:solidFill>
                <a:latin typeface="Times New Roman" panose="02020603050405020304" pitchFamily="18" charset="0"/>
                <a:cs typeface="Times New Roman" panose="02020603050405020304" pitchFamily="18" charset="0"/>
              </a:rPr>
              <a:t>SlingShot</a:t>
            </a:r>
            <a:r>
              <a:rPr lang="en-US" sz="1800" b="1" dirty="0" smtClean="0">
                <a:solidFill>
                  <a:schemeClr val="tx1">
                    <a:lumMod val="50000"/>
                  </a:schemeClr>
                </a:solidFill>
                <a:latin typeface="Times New Roman" panose="02020603050405020304" pitchFamily="18" charset="0"/>
                <a:cs typeface="Times New Roman" panose="02020603050405020304" pitchFamily="18" charset="0"/>
              </a:rPr>
              <a:t>)</a:t>
            </a:r>
            <a:endParaRPr lang="en-US" sz="1800" b="1" dirty="0">
              <a:solidFill>
                <a:schemeClr val="tx1">
                  <a:lumMod val="50000"/>
                </a:schemeClr>
              </a:solidFill>
              <a:latin typeface="Times New Roman" panose="02020603050405020304" pitchFamily="18" charset="0"/>
              <a:cs typeface="Times New Roman" panose="02020603050405020304" pitchFamily="18" charset="0"/>
            </a:endParaRPr>
          </a:p>
          <a:p>
            <a:r>
              <a:rPr lang="en-US" sz="1800" u="sng" dirty="0">
                <a:latin typeface="Times New Roman" panose="02020603050405020304" pitchFamily="18" charset="0"/>
                <a:cs typeface="Times New Roman" panose="02020603050405020304" pitchFamily="18" charset="0"/>
                <a:hlinkClick r:id="rId6"/>
              </a:rPr>
              <a:t>https://www.youtube.com/watch?v=PMBB97raUGY</a:t>
            </a:r>
            <a:endParaRPr lang="en-US" sz="1800" dirty="0">
              <a:latin typeface="Times New Roman" panose="02020603050405020304" pitchFamily="18" charset="0"/>
              <a:cs typeface="Times New Roman" panose="02020603050405020304" pitchFamily="18" charset="0"/>
            </a:endParaRPr>
          </a:p>
          <a:p>
            <a:r>
              <a:rPr lang="en-US" sz="1800" b="1" dirty="0" smtClean="0">
                <a:solidFill>
                  <a:schemeClr val="tx1">
                    <a:lumMod val="50000"/>
                  </a:schemeClr>
                </a:solidFill>
                <a:latin typeface="Times New Roman" panose="02020603050405020304" pitchFamily="18" charset="0"/>
                <a:cs typeface="Times New Roman" panose="02020603050405020304" pitchFamily="18" charset="0"/>
              </a:rPr>
              <a:t>Dean </a:t>
            </a:r>
            <a:r>
              <a:rPr lang="en-US" sz="1800" b="1" dirty="0" err="1">
                <a:solidFill>
                  <a:schemeClr val="tx1">
                    <a:lumMod val="50000"/>
                  </a:schemeClr>
                </a:solidFill>
                <a:latin typeface="Times New Roman" panose="02020603050405020304" pitchFamily="18" charset="0"/>
                <a:cs typeface="Times New Roman" panose="02020603050405020304" pitchFamily="18" charset="0"/>
              </a:rPr>
              <a:t>Kamen</a:t>
            </a:r>
            <a:r>
              <a:rPr lang="en-US" sz="1800" b="1" dirty="0">
                <a:solidFill>
                  <a:schemeClr val="tx1">
                    <a:lumMod val="50000"/>
                  </a:schemeClr>
                </a:solidFill>
                <a:latin typeface="Times New Roman" panose="02020603050405020304" pitchFamily="18" charset="0"/>
                <a:cs typeface="Times New Roman" panose="02020603050405020304" pitchFamily="18" charset="0"/>
              </a:rPr>
              <a:t> Prosthetic Arm TED Talks</a:t>
            </a:r>
          </a:p>
          <a:p>
            <a:r>
              <a:rPr lang="en-US" sz="1800" u="sng" dirty="0">
                <a:latin typeface="Times New Roman" panose="02020603050405020304" pitchFamily="18" charset="0"/>
                <a:cs typeface="Times New Roman" panose="02020603050405020304" pitchFamily="18" charset="0"/>
                <a:hlinkClick r:id="rId7"/>
              </a:rPr>
              <a:t>https://</a:t>
            </a:r>
            <a:r>
              <a:rPr lang="en-US" sz="1800" u="sng" dirty="0" smtClean="0">
                <a:latin typeface="Times New Roman" panose="02020603050405020304" pitchFamily="18" charset="0"/>
                <a:cs typeface="Times New Roman" panose="02020603050405020304" pitchFamily="18" charset="0"/>
                <a:hlinkClick r:id="rId7"/>
              </a:rPr>
              <a:t>www.ted.com/talks/dean_kamen_previews_a_new_prosthetic_arm</a:t>
            </a:r>
            <a:endParaRPr lang="en-US" sz="1800" b="1" dirty="0" smtClean="0">
              <a:solidFill>
                <a:schemeClr val="tx1">
                  <a:lumMod val="50000"/>
                </a:schemeClr>
              </a:solidFill>
              <a:latin typeface="Times New Roman" panose="02020603050405020304" pitchFamily="18" charset="0"/>
              <a:cs typeface="Times New Roman" panose="02020603050405020304" pitchFamily="18" charset="0"/>
            </a:endParaRPr>
          </a:p>
          <a:p>
            <a:pPr marL="0" indent="0">
              <a:buFont typeface="Wingdings" pitchFamily="2" charset="2"/>
              <a:buNone/>
              <a:defRPr/>
            </a:pPr>
            <a:r>
              <a:rPr lang="en-US" sz="1800" b="1" dirty="0" smtClean="0">
                <a:solidFill>
                  <a:schemeClr val="tx1">
                    <a:lumMod val="50000"/>
                  </a:schemeClr>
                </a:solidFill>
                <a:latin typeface="Times New Roman" panose="02020603050405020304" pitchFamily="18" charset="0"/>
                <a:cs typeface="Times New Roman" panose="02020603050405020304" pitchFamily="18" charset="0"/>
              </a:rPr>
              <a:t>Dean </a:t>
            </a:r>
            <a:r>
              <a:rPr lang="en-US" sz="1800" b="1" dirty="0" err="1" smtClean="0">
                <a:solidFill>
                  <a:schemeClr val="tx1">
                    <a:lumMod val="50000"/>
                  </a:schemeClr>
                </a:solidFill>
                <a:latin typeface="Times New Roman" panose="02020603050405020304" pitchFamily="18" charset="0"/>
                <a:cs typeface="Times New Roman" panose="02020603050405020304" pitchFamily="18" charset="0"/>
              </a:rPr>
              <a:t>Kamen</a:t>
            </a:r>
            <a:r>
              <a:rPr lang="en-US" sz="1800" b="1" dirty="0" smtClean="0">
                <a:solidFill>
                  <a:schemeClr val="tx1">
                    <a:lumMod val="50000"/>
                  </a:schemeClr>
                </a:solidFill>
                <a:latin typeface="Times New Roman" panose="02020603050405020304" pitchFamily="18" charset="0"/>
                <a:cs typeface="Times New Roman" panose="02020603050405020304" pitchFamily="18" charset="0"/>
              </a:rPr>
              <a:t> – </a:t>
            </a:r>
            <a:r>
              <a:rPr lang="en-US" sz="1800" b="1" dirty="0" err="1" smtClean="0">
                <a:solidFill>
                  <a:schemeClr val="tx1">
                    <a:lumMod val="50000"/>
                  </a:schemeClr>
                </a:solidFill>
                <a:latin typeface="Times New Roman" panose="02020603050405020304" pitchFamily="18" charset="0"/>
                <a:cs typeface="Times New Roman" panose="02020603050405020304" pitchFamily="18" charset="0"/>
              </a:rPr>
              <a:t>iBot</a:t>
            </a:r>
            <a:r>
              <a:rPr lang="en-US" sz="1800" b="1" dirty="0" smtClean="0">
                <a:solidFill>
                  <a:schemeClr val="tx1">
                    <a:lumMod val="50000"/>
                  </a:schemeClr>
                </a:solidFill>
                <a:latin typeface="Times New Roman" panose="02020603050405020304" pitchFamily="18" charset="0"/>
                <a:cs typeface="Times New Roman" panose="02020603050405020304" pitchFamily="18" charset="0"/>
              </a:rPr>
              <a:t> and Segway</a:t>
            </a:r>
          </a:p>
          <a:p>
            <a:pPr marL="0" indent="0">
              <a:buFont typeface="Wingdings" pitchFamily="2" charset="2"/>
              <a:buNone/>
              <a:defRPr/>
            </a:pPr>
            <a:r>
              <a:rPr lang="en-US" sz="1800" dirty="0">
                <a:latin typeface="Times New Roman" panose="02020603050405020304" pitchFamily="18" charset="0"/>
                <a:cs typeface="Times New Roman" panose="02020603050405020304" pitchFamily="18" charset="0"/>
                <a:hlinkClick r:id="rId8"/>
              </a:rPr>
              <a:t>https://techcrunch.com/2016/05/23/ibot-wheelchair</a:t>
            </a:r>
            <a:r>
              <a:rPr lang="en-US" sz="1800" dirty="0" smtClean="0">
                <a:latin typeface="Times New Roman" panose="02020603050405020304" pitchFamily="18" charset="0"/>
                <a:cs typeface="Times New Roman" panose="02020603050405020304" pitchFamily="18" charset="0"/>
                <a:hlinkClick r:id="rId8"/>
              </a:rPr>
              <a:t>/</a:t>
            </a:r>
            <a:endParaRPr lang="en-US" sz="1800" dirty="0" smtClean="0">
              <a:latin typeface="Times New Roman" panose="02020603050405020304" pitchFamily="18" charset="0"/>
              <a:cs typeface="Times New Roman" panose="02020603050405020304" pitchFamily="18" charset="0"/>
            </a:endParaRPr>
          </a:p>
          <a:p>
            <a:pPr>
              <a:defRPr/>
            </a:pPr>
            <a:r>
              <a:rPr lang="en-US" sz="1800" b="1" dirty="0">
                <a:solidFill>
                  <a:schemeClr val="tx1">
                    <a:lumMod val="50000"/>
                  </a:schemeClr>
                </a:solidFill>
                <a:latin typeface="Times New Roman" panose="02020603050405020304" pitchFamily="18" charset="0"/>
                <a:cs typeface="Times New Roman" panose="02020603050405020304" pitchFamily="18" charset="0"/>
              </a:rPr>
              <a:t>Daniel Project - Helping People Help Themselves</a:t>
            </a:r>
          </a:p>
          <a:p>
            <a:pPr indent="0">
              <a:defRPr/>
            </a:pPr>
            <a:r>
              <a:rPr lang="en-US" sz="1800" u="sng" dirty="0">
                <a:latin typeface="Times New Roman" panose="02020603050405020304" pitchFamily="18" charset="0"/>
                <a:cs typeface="Times New Roman" panose="02020603050405020304" pitchFamily="18" charset="0"/>
                <a:hlinkClick r:id="rId9"/>
              </a:rPr>
              <a:t>https://www.youtube.com/watch?v=SDYFMgrjeLg</a:t>
            </a: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7326084"/>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n-US" dirty="0" smtClean="0">
                <a:latin typeface="Cambria" charset="0"/>
                <a:ea typeface="ＭＳ Ｐゴシック" charset="0"/>
              </a:rPr>
              <a:t>The College of Engineering at Oregon State</a:t>
            </a:r>
            <a:endParaRPr dirty="0">
              <a:latin typeface="Cambria" charset="0"/>
              <a:ea typeface="ＭＳ Ｐゴシック" charset="0"/>
            </a:endParaRPr>
          </a:p>
        </p:txBody>
      </p:sp>
      <p:sp>
        <p:nvSpPr>
          <p:cNvPr id="22530" name="Content Placeholder 2"/>
          <p:cNvSpPr>
            <a:spLocks noGrp="1"/>
          </p:cNvSpPr>
          <p:nvPr>
            <p:ph idx="1"/>
          </p:nvPr>
        </p:nvSpPr>
        <p:spPr>
          <a:xfrm>
            <a:off x="457199" y="1371600"/>
            <a:ext cx="4248021" cy="4343400"/>
          </a:xfrm>
        </p:spPr>
        <p:txBody>
          <a:bodyPr/>
          <a:lstStyle/>
          <a:p>
            <a:r>
              <a:rPr lang="en-US" sz="2200" b="1" dirty="0" smtClean="0">
                <a:solidFill>
                  <a:schemeClr val="tx1">
                    <a:lumMod val="50000"/>
                  </a:schemeClr>
                </a:solidFill>
                <a:latin typeface="Calibri" charset="0"/>
                <a:ea typeface="ＭＳ Ｐゴシック" charset="0"/>
              </a:rPr>
              <a:t>Approximately 8000 undergraduates</a:t>
            </a:r>
          </a:p>
          <a:p>
            <a:r>
              <a:rPr lang="en-US" sz="2200" b="1" dirty="0" smtClean="0">
                <a:solidFill>
                  <a:schemeClr val="tx1">
                    <a:lumMod val="50000"/>
                  </a:schemeClr>
                </a:solidFill>
                <a:latin typeface="Calibri" charset="0"/>
                <a:ea typeface="ＭＳ Ｐゴシック" charset="0"/>
              </a:rPr>
              <a:t>Largest college at OSU </a:t>
            </a:r>
          </a:p>
          <a:p>
            <a:pPr lvl="1"/>
            <a:r>
              <a:rPr lang="en-US" sz="1800" b="1" dirty="0" smtClean="0">
                <a:solidFill>
                  <a:schemeClr val="tx1">
                    <a:lumMod val="50000"/>
                  </a:schemeClr>
                </a:solidFill>
                <a:latin typeface="Calibri" charset="0"/>
                <a:ea typeface="ＭＳ Ｐゴシック" charset="0"/>
              </a:rPr>
              <a:t>1/4 of the student population</a:t>
            </a:r>
          </a:p>
          <a:p>
            <a:r>
              <a:rPr lang="en-US" sz="2200" b="1" dirty="0" smtClean="0">
                <a:solidFill>
                  <a:schemeClr val="tx1">
                    <a:lumMod val="50000"/>
                  </a:schemeClr>
                </a:solidFill>
                <a:latin typeface="Calibri" charset="0"/>
                <a:ea typeface="ＭＳ Ｐゴシック" charset="0"/>
              </a:rPr>
              <a:t>Over 200 tenure faculty members</a:t>
            </a:r>
          </a:p>
          <a:p>
            <a:r>
              <a:rPr lang="en-US" sz="2200" b="1" dirty="0" smtClean="0">
                <a:solidFill>
                  <a:schemeClr val="tx1">
                    <a:lumMod val="50000"/>
                  </a:schemeClr>
                </a:solidFill>
                <a:latin typeface="Calibri" charset="0"/>
                <a:ea typeface="ＭＳ Ｐゴシック" charset="0"/>
              </a:rPr>
              <a:t>Over $3 million in scholarships for engineering students each year</a:t>
            </a:r>
          </a:p>
          <a:p>
            <a:r>
              <a:rPr lang="en-US" sz="2200" b="1" dirty="0" smtClean="0">
                <a:solidFill>
                  <a:schemeClr val="tx1">
                    <a:lumMod val="50000"/>
                  </a:schemeClr>
                </a:solidFill>
                <a:latin typeface="Calibri" charset="0"/>
                <a:ea typeface="ＭＳ Ｐゴシック" charset="0"/>
              </a:rPr>
              <a:t>Cutting edge research in every field of engineering</a:t>
            </a:r>
          </a:p>
        </p:txBody>
      </p:sp>
      <p:sp>
        <p:nvSpPr>
          <p:cNvPr id="22531"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eaLnBrk="0" fontAlgn="base" hangingPunct="0">
              <a:spcBef>
                <a:spcPct val="0"/>
              </a:spcBef>
              <a:spcAft>
                <a:spcPct val="0"/>
              </a:spcAft>
              <a:defRPr sz="2400">
                <a:solidFill>
                  <a:schemeClr val="tx1"/>
                </a:solidFill>
                <a:latin typeface="Palatino" charset="0"/>
                <a:ea typeface="ＭＳ Ｐゴシック" charset="0"/>
              </a:defRPr>
            </a:lvl6pPr>
            <a:lvl7pPr marL="2971800" indent="-228600" eaLnBrk="0" fontAlgn="base" hangingPunct="0">
              <a:spcBef>
                <a:spcPct val="0"/>
              </a:spcBef>
              <a:spcAft>
                <a:spcPct val="0"/>
              </a:spcAft>
              <a:defRPr sz="2400">
                <a:solidFill>
                  <a:schemeClr val="tx1"/>
                </a:solidFill>
                <a:latin typeface="Palatino" charset="0"/>
                <a:ea typeface="ＭＳ Ｐゴシック" charset="0"/>
              </a:defRPr>
            </a:lvl7pPr>
            <a:lvl8pPr marL="3429000" indent="-228600" eaLnBrk="0" fontAlgn="base" hangingPunct="0">
              <a:spcBef>
                <a:spcPct val="0"/>
              </a:spcBef>
              <a:spcAft>
                <a:spcPct val="0"/>
              </a:spcAft>
              <a:defRPr sz="2400">
                <a:solidFill>
                  <a:schemeClr val="tx1"/>
                </a:solidFill>
                <a:latin typeface="Palatino" charset="0"/>
                <a:ea typeface="ＭＳ Ｐゴシック" charset="0"/>
              </a:defRPr>
            </a:lvl8pPr>
            <a:lvl9pPr marL="3886200" indent="-228600" eaLnBrk="0" fontAlgn="base" hangingPunct="0">
              <a:spcBef>
                <a:spcPct val="0"/>
              </a:spcBef>
              <a:spcAft>
                <a:spcPct val="0"/>
              </a:spcAft>
              <a:defRPr sz="2400">
                <a:solidFill>
                  <a:schemeClr val="tx1"/>
                </a:solidFill>
                <a:latin typeface="Palatino" charset="0"/>
                <a:ea typeface="ＭＳ Ｐゴシック" charset="0"/>
              </a:defRPr>
            </a:lvl9pPr>
          </a:lstStyle>
          <a:p>
            <a:pPr eaLnBrk="1" fontAlgn="base" hangingPunct="1">
              <a:spcBef>
                <a:spcPct val="0"/>
              </a:spcBef>
              <a:spcAft>
                <a:spcPct val="0"/>
              </a:spcAft>
            </a:pPr>
            <a:fld id="{012F1853-F444-8F47-9D79-2503FDE5E120}" type="datetime4">
              <a:rPr lang="en-US" sz="1100">
                <a:solidFill>
                  <a:srgbClr val="717171"/>
                </a:solidFill>
                <a:latin typeface="Calibri" charset="0"/>
                <a:cs typeface="Calibri" charset="0"/>
              </a:rPr>
              <a:pPr eaLnBrk="1" fontAlgn="base" hangingPunct="1">
                <a:spcBef>
                  <a:spcPct val="0"/>
                </a:spcBef>
                <a:spcAft>
                  <a:spcPct val="0"/>
                </a:spcAft>
              </a:pPr>
              <a:t>August 26, 2018</a:t>
            </a:fld>
            <a:endParaRPr lang="en-US" sz="1100">
              <a:solidFill>
                <a:srgbClr val="717171"/>
              </a:solidFill>
              <a:latin typeface="Calibri" charset="0"/>
              <a:cs typeface="Calibri" charset="0"/>
            </a:endParaRPr>
          </a:p>
        </p:txBody>
      </p:sp>
      <p:sp>
        <p:nvSpPr>
          <p:cNvPr id="22532"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eaLnBrk="0" fontAlgn="base" hangingPunct="0">
              <a:spcBef>
                <a:spcPct val="0"/>
              </a:spcBef>
              <a:spcAft>
                <a:spcPct val="0"/>
              </a:spcAft>
              <a:defRPr sz="2400">
                <a:solidFill>
                  <a:schemeClr val="tx1"/>
                </a:solidFill>
                <a:latin typeface="Palatino" charset="0"/>
                <a:ea typeface="ＭＳ Ｐゴシック" charset="0"/>
              </a:defRPr>
            </a:lvl6pPr>
            <a:lvl7pPr marL="2971800" indent="-228600" eaLnBrk="0" fontAlgn="base" hangingPunct="0">
              <a:spcBef>
                <a:spcPct val="0"/>
              </a:spcBef>
              <a:spcAft>
                <a:spcPct val="0"/>
              </a:spcAft>
              <a:defRPr sz="2400">
                <a:solidFill>
                  <a:schemeClr val="tx1"/>
                </a:solidFill>
                <a:latin typeface="Palatino" charset="0"/>
                <a:ea typeface="ＭＳ Ｐゴシック" charset="0"/>
              </a:defRPr>
            </a:lvl7pPr>
            <a:lvl8pPr marL="3429000" indent="-228600" eaLnBrk="0" fontAlgn="base" hangingPunct="0">
              <a:spcBef>
                <a:spcPct val="0"/>
              </a:spcBef>
              <a:spcAft>
                <a:spcPct val="0"/>
              </a:spcAft>
              <a:defRPr sz="2400">
                <a:solidFill>
                  <a:schemeClr val="tx1"/>
                </a:solidFill>
                <a:latin typeface="Palatino" charset="0"/>
                <a:ea typeface="ＭＳ Ｐゴシック" charset="0"/>
              </a:defRPr>
            </a:lvl8pPr>
            <a:lvl9pPr marL="3886200" indent="-228600" eaLnBrk="0" fontAlgn="base" hangingPunct="0">
              <a:spcBef>
                <a:spcPct val="0"/>
              </a:spcBef>
              <a:spcAft>
                <a:spcPct val="0"/>
              </a:spcAft>
              <a:defRPr sz="2400">
                <a:solidFill>
                  <a:schemeClr val="tx1"/>
                </a:solidFill>
                <a:latin typeface="Palatino" charset="0"/>
                <a:ea typeface="ＭＳ Ｐゴシック" charset="0"/>
              </a:defRPr>
            </a:lvl9pPr>
          </a:lstStyle>
          <a:p>
            <a:pPr eaLnBrk="1" fontAlgn="base" hangingPunct="1">
              <a:spcBef>
                <a:spcPct val="0"/>
              </a:spcBef>
              <a:spcAft>
                <a:spcPct val="0"/>
              </a:spcAft>
            </a:pPr>
            <a:fld id="{9A3DCD8D-98FE-464E-B414-273B4F7EFD41}" type="slidenum">
              <a:rPr lang="en-US" sz="1100">
                <a:solidFill>
                  <a:srgbClr val="717171"/>
                </a:solidFill>
                <a:latin typeface="Calibri" charset="0"/>
                <a:cs typeface="Calibri" charset="0"/>
              </a:rPr>
              <a:pPr eaLnBrk="1" fontAlgn="base" hangingPunct="1">
                <a:spcBef>
                  <a:spcPct val="0"/>
                </a:spcBef>
                <a:spcAft>
                  <a:spcPct val="0"/>
                </a:spcAft>
              </a:pPr>
              <a:t>1</a:t>
            </a:fld>
            <a:endParaRPr lang="en-US" sz="1100">
              <a:solidFill>
                <a:srgbClr val="717171"/>
              </a:solidFill>
              <a:latin typeface="Calibri" charset="0"/>
              <a:cs typeface="Calibri" charset="0"/>
            </a:endParaRPr>
          </a:p>
        </p:txBody>
      </p:sp>
      <p:pic>
        <p:nvPicPr>
          <p:cNvPr id="2" name="Picture 1" descr="Spider Robo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5220" y="2169777"/>
            <a:ext cx="3998976" cy="2670048"/>
          </a:xfrm>
          <a:prstGeom prst="rect">
            <a:avLst/>
          </a:prstGeom>
        </p:spPr>
      </p:pic>
    </p:spTree>
    <p:extLst>
      <p:ext uri="{BB962C8B-B14F-4D97-AF65-F5344CB8AC3E}">
        <p14:creationId xmlns:p14="http://schemas.microsoft.com/office/powerpoint/2010/main" val="33234888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n-US" dirty="0" smtClean="0">
                <a:latin typeface="Cambria" charset="0"/>
                <a:ea typeface="ＭＳ Ｐゴシック" charset="0"/>
              </a:rPr>
              <a:t>Engineering Majors at Oregon State University</a:t>
            </a:r>
            <a:br>
              <a:rPr lang="en-US" dirty="0" smtClean="0">
                <a:latin typeface="Cambria" charset="0"/>
                <a:ea typeface="ＭＳ Ｐゴシック" charset="0"/>
              </a:rPr>
            </a:br>
            <a:r>
              <a:rPr lang="en-US" dirty="0">
                <a:latin typeface="Cambria" charset="0"/>
                <a:ea typeface="ＭＳ Ｐゴシック" charset="0"/>
              </a:rPr>
              <a:t>	</a:t>
            </a:r>
            <a:endParaRPr sz="1800" b="0" dirty="0">
              <a:latin typeface="Cambria" charset="0"/>
              <a:ea typeface="ＭＳ Ｐゴシック" charset="0"/>
            </a:endParaRPr>
          </a:p>
        </p:txBody>
      </p:sp>
      <p:sp>
        <p:nvSpPr>
          <p:cNvPr id="22530" name="Content Placeholder 2"/>
          <p:cNvSpPr>
            <a:spLocks noGrp="1"/>
          </p:cNvSpPr>
          <p:nvPr>
            <p:ph idx="1"/>
          </p:nvPr>
        </p:nvSpPr>
        <p:spPr>
          <a:xfrm>
            <a:off x="457200" y="1371600"/>
            <a:ext cx="8229600" cy="4343400"/>
          </a:xfrm>
        </p:spPr>
        <p:txBody>
          <a:bodyPr numCol="2"/>
          <a:lstStyle/>
          <a:p>
            <a:r>
              <a:rPr lang="en-US" sz="2600" dirty="0" smtClean="0">
                <a:solidFill>
                  <a:schemeClr val="tx1">
                    <a:lumMod val="50000"/>
                  </a:schemeClr>
                </a:solidFill>
                <a:latin typeface="Calibri" charset="0"/>
                <a:ea typeface="ＭＳ Ｐゴシック" charset="0"/>
              </a:rPr>
              <a:t>Bioengineering</a:t>
            </a:r>
          </a:p>
          <a:p>
            <a:r>
              <a:rPr lang="en-US" sz="2600" dirty="0" smtClean="0">
                <a:solidFill>
                  <a:schemeClr val="tx1">
                    <a:lumMod val="50000"/>
                  </a:schemeClr>
                </a:solidFill>
                <a:latin typeface="Calibri" charset="0"/>
                <a:ea typeface="ＭＳ Ｐゴシック" charset="0"/>
              </a:rPr>
              <a:t>Chemical Engineering</a:t>
            </a:r>
          </a:p>
          <a:p>
            <a:r>
              <a:rPr lang="en-US" sz="2600" dirty="0" smtClean="0">
                <a:solidFill>
                  <a:schemeClr val="tx1">
                    <a:lumMod val="50000"/>
                  </a:schemeClr>
                </a:solidFill>
                <a:latin typeface="Calibri" charset="0"/>
                <a:ea typeface="ＭＳ Ｐゴシック" charset="0"/>
              </a:rPr>
              <a:t>Environmental Engineering</a:t>
            </a:r>
          </a:p>
          <a:p>
            <a:r>
              <a:rPr lang="en-US" sz="2600" dirty="0" smtClean="0">
                <a:solidFill>
                  <a:schemeClr val="tx1">
                    <a:lumMod val="50000"/>
                  </a:schemeClr>
                </a:solidFill>
                <a:latin typeface="Calibri" charset="0"/>
                <a:ea typeface="ＭＳ Ｐゴシック" charset="0"/>
              </a:rPr>
              <a:t>Ecological Engineering</a:t>
            </a:r>
          </a:p>
          <a:p>
            <a:r>
              <a:rPr lang="en-US" sz="2600" dirty="0" smtClean="0">
                <a:solidFill>
                  <a:schemeClr val="tx1">
                    <a:lumMod val="50000"/>
                  </a:schemeClr>
                </a:solidFill>
                <a:latin typeface="Calibri" charset="0"/>
                <a:ea typeface="ＭＳ Ｐゴシック" charset="0"/>
              </a:rPr>
              <a:t>Civil Engineering</a:t>
            </a:r>
          </a:p>
          <a:p>
            <a:r>
              <a:rPr lang="en-US" sz="2600" dirty="0" smtClean="0">
                <a:solidFill>
                  <a:schemeClr val="tx1">
                    <a:lumMod val="50000"/>
                  </a:schemeClr>
                </a:solidFill>
                <a:latin typeface="Calibri" charset="0"/>
                <a:ea typeface="ＭＳ Ｐゴシック" charset="0"/>
              </a:rPr>
              <a:t>Construction Engineering Management</a:t>
            </a:r>
          </a:p>
          <a:p>
            <a:r>
              <a:rPr lang="en-US" sz="2600" dirty="0" smtClean="0">
                <a:solidFill>
                  <a:schemeClr val="tx1">
                    <a:lumMod val="50000"/>
                  </a:schemeClr>
                </a:solidFill>
                <a:latin typeface="Calibri" charset="0"/>
                <a:ea typeface="ＭＳ Ｐゴシック" charset="0"/>
              </a:rPr>
              <a:t>Mechanical Engineering</a:t>
            </a:r>
          </a:p>
          <a:p>
            <a:endParaRPr lang="en-US" sz="2600" dirty="0" smtClean="0">
              <a:solidFill>
                <a:schemeClr val="tx1">
                  <a:lumMod val="50000"/>
                </a:schemeClr>
              </a:solidFill>
              <a:latin typeface="Calibri" charset="0"/>
              <a:ea typeface="ＭＳ Ｐゴシック" charset="0"/>
            </a:endParaRPr>
          </a:p>
          <a:p>
            <a:r>
              <a:rPr lang="en-US" sz="2600" dirty="0" smtClean="0">
                <a:solidFill>
                  <a:schemeClr val="tx1">
                    <a:lumMod val="50000"/>
                  </a:schemeClr>
                </a:solidFill>
                <a:latin typeface="Calibri" charset="0"/>
                <a:ea typeface="ＭＳ Ｐゴシック" charset="0"/>
              </a:rPr>
              <a:t>Manufacturing Engineering</a:t>
            </a:r>
          </a:p>
          <a:p>
            <a:r>
              <a:rPr lang="en-US" sz="2600" dirty="0" smtClean="0">
                <a:solidFill>
                  <a:schemeClr val="tx1">
                    <a:lumMod val="50000"/>
                  </a:schemeClr>
                </a:solidFill>
                <a:latin typeface="Calibri" charset="0"/>
                <a:ea typeface="ＭＳ Ｐゴシック" charset="0"/>
              </a:rPr>
              <a:t>Industrial Engineering</a:t>
            </a:r>
          </a:p>
          <a:p>
            <a:r>
              <a:rPr lang="en-US" sz="2600" dirty="0" smtClean="0">
                <a:solidFill>
                  <a:schemeClr val="tx1">
                    <a:lumMod val="50000"/>
                  </a:schemeClr>
                </a:solidFill>
                <a:latin typeface="Calibri" charset="0"/>
                <a:ea typeface="ＭＳ Ｐゴシック" charset="0"/>
              </a:rPr>
              <a:t>Energy Systems Engineering</a:t>
            </a:r>
          </a:p>
          <a:p>
            <a:r>
              <a:rPr lang="en-US" sz="2600" dirty="0" smtClean="0">
                <a:solidFill>
                  <a:schemeClr val="tx1">
                    <a:lumMod val="50000"/>
                  </a:schemeClr>
                </a:solidFill>
                <a:latin typeface="Calibri" charset="0"/>
                <a:ea typeface="ＭＳ Ｐゴシック" charset="0"/>
              </a:rPr>
              <a:t>Electrical &amp; Computer Engineering</a:t>
            </a:r>
          </a:p>
          <a:p>
            <a:r>
              <a:rPr lang="en-US" sz="2600" dirty="0" smtClean="0">
                <a:solidFill>
                  <a:schemeClr val="tx1">
                    <a:lumMod val="50000"/>
                  </a:schemeClr>
                </a:solidFill>
                <a:latin typeface="Calibri" charset="0"/>
                <a:ea typeface="ＭＳ Ｐゴシック" charset="0"/>
              </a:rPr>
              <a:t>Computer Science</a:t>
            </a:r>
          </a:p>
          <a:p>
            <a:r>
              <a:rPr lang="en-US" sz="2600" dirty="0" smtClean="0">
                <a:solidFill>
                  <a:schemeClr val="tx1">
                    <a:lumMod val="50000"/>
                  </a:schemeClr>
                </a:solidFill>
                <a:latin typeface="Calibri" charset="0"/>
                <a:ea typeface="ＭＳ Ｐゴシック" charset="0"/>
              </a:rPr>
              <a:t>Nuclear Engineering</a:t>
            </a:r>
          </a:p>
          <a:p>
            <a:r>
              <a:rPr lang="en-US" sz="2600" dirty="0" smtClean="0">
                <a:solidFill>
                  <a:schemeClr val="tx1">
                    <a:lumMod val="50000"/>
                  </a:schemeClr>
                </a:solidFill>
                <a:latin typeface="Calibri" charset="0"/>
                <a:ea typeface="ＭＳ Ｐゴシック" charset="0"/>
              </a:rPr>
              <a:t>Radiation Health Physics</a:t>
            </a:r>
            <a:endParaRPr sz="2600" dirty="0">
              <a:solidFill>
                <a:schemeClr val="tx1">
                  <a:lumMod val="50000"/>
                </a:schemeClr>
              </a:solidFill>
              <a:latin typeface="Calibri" charset="0"/>
              <a:ea typeface="ＭＳ Ｐゴシック" charset="0"/>
            </a:endParaRPr>
          </a:p>
        </p:txBody>
      </p:sp>
      <p:sp>
        <p:nvSpPr>
          <p:cNvPr id="22531"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eaLnBrk="0" fontAlgn="base" hangingPunct="0">
              <a:spcBef>
                <a:spcPct val="0"/>
              </a:spcBef>
              <a:spcAft>
                <a:spcPct val="0"/>
              </a:spcAft>
              <a:defRPr sz="2400">
                <a:solidFill>
                  <a:schemeClr val="tx1"/>
                </a:solidFill>
                <a:latin typeface="Palatino" charset="0"/>
                <a:ea typeface="ＭＳ Ｐゴシック" charset="0"/>
              </a:defRPr>
            </a:lvl6pPr>
            <a:lvl7pPr marL="2971800" indent="-228600" eaLnBrk="0" fontAlgn="base" hangingPunct="0">
              <a:spcBef>
                <a:spcPct val="0"/>
              </a:spcBef>
              <a:spcAft>
                <a:spcPct val="0"/>
              </a:spcAft>
              <a:defRPr sz="2400">
                <a:solidFill>
                  <a:schemeClr val="tx1"/>
                </a:solidFill>
                <a:latin typeface="Palatino" charset="0"/>
                <a:ea typeface="ＭＳ Ｐゴシック" charset="0"/>
              </a:defRPr>
            </a:lvl7pPr>
            <a:lvl8pPr marL="3429000" indent="-228600" eaLnBrk="0" fontAlgn="base" hangingPunct="0">
              <a:spcBef>
                <a:spcPct val="0"/>
              </a:spcBef>
              <a:spcAft>
                <a:spcPct val="0"/>
              </a:spcAft>
              <a:defRPr sz="2400">
                <a:solidFill>
                  <a:schemeClr val="tx1"/>
                </a:solidFill>
                <a:latin typeface="Palatino" charset="0"/>
                <a:ea typeface="ＭＳ Ｐゴシック" charset="0"/>
              </a:defRPr>
            </a:lvl8pPr>
            <a:lvl9pPr marL="3886200" indent="-228600" eaLnBrk="0" fontAlgn="base" hangingPunct="0">
              <a:spcBef>
                <a:spcPct val="0"/>
              </a:spcBef>
              <a:spcAft>
                <a:spcPct val="0"/>
              </a:spcAft>
              <a:defRPr sz="2400">
                <a:solidFill>
                  <a:schemeClr val="tx1"/>
                </a:solidFill>
                <a:latin typeface="Palatino" charset="0"/>
                <a:ea typeface="ＭＳ Ｐゴシック" charset="0"/>
              </a:defRPr>
            </a:lvl9pPr>
          </a:lstStyle>
          <a:p>
            <a:pPr eaLnBrk="1" fontAlgn="base" hangingPunct="1">
              <a:spcBef>
                <a:spcPct val="0"/>
              </a:spcBef>
              <a:spcAft>
                <a:spcPct val="0"/>
              </a:spcAft>
            </a:pPr>
            <a:fld id="{012F1853-F444-8F47-9D79-2503FDE5E120}" type="datetime4">
              <a:rPr lang="en-US" sz="1100">
                <a:solidFill>
                  <a:srgbClr val="717171"/>
                </a:solidFill>
                <a:latin typeface="Calibri" charset="0"/>
                <a:cs typeface="Calibri" charset="0"/>
              </a:rPr>
              <a:pPr eaLnBrk="1" fontAlgn="base" hangingPunct="1">
                <a:spcBef>
                  <a:spcPct val="0"/>
                </a:spcBef>
                <a:spcAft>
                  <a:spcPct val="0"/>
                </a:spcAft>
              </a:pPr>
              <a:t>August 26, 2018</a:t>
            </a:fld>
            <a:endParaRPr lang="en-US" sz="1100">
              <a:solidFill>
                <a:srgbClr val="717171"/>
              </a:solidFill>
              <a:latin typeface="Calibri" charset="0"/>
              <a:cs typeface="Calibri" charset="0"/>
            </a:endParaRPr>
          </a:p>
        </p:txBody>
      </p:sp>
      <p:sp>
        <p:nvSpPr>
          <p:cNvPr id="22532"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eaLnBrk="0" fontAlgn="base" hangingPunct="0">
              <a:spcBef>
                <a:spcPct val="0"/>
              </a:spcBef>
              <a:spcAft>
                <a:spcPct val="0"/>
              </a:spcAft>
              <a:defRPr sz="2400">
                <a:solidFill>
                  <a:schemeClr val="tx1"/>
                </a:solidFill>
                <a:latin typeface="Palatino" charset="0"/>
                <a:ea typeface="ＭＳ Ｐゴシック" charset="0"/>
              </a:defRPr>
            </a:lvl6pPr>
            <a:lvl7pPr marL="2971800" indent="-228600" eaLnBrk="0" fontAlgn="base" hangingPunct="0">
              <a:spcBef>
                <a:spcPct val="0"/>
              </a:spcBef>
              <a:spcAft>
                <a:spcPct val="0"/>
              </a:spcAft>
              <a:defRPr sz="2400">
                <a:solidFill>
                  <a:schemeClr val="tx1"/>
                </a:solidFill>
                <a:latin typeface="Palatino" charset="0"/>
                <a:ea typeface="ＭＳ Ｐゴシック" charset="0"/>
              </a:defRPr>
            </a:lvl7pPr>
            <a:lvl8pPr marL="3429000" indent="-228600" eaLnBrk="0" fontAlgn="base" hangingPunct="0">
              <a:spcBef>
                <a:spcPct val="0"/>
              </a:spcBef>
              <a:spcAft>
                <a:spcPct val="0"/>
              </a:spcAft>
              <a:defRPr sz="2400">
                <a:solidFill>
                  <a:schemeClr val="tx1"/>
                </a:solidFill>
                <a:latin typeface="Palatino" charset="0"/>
                <a:ea typeface="ＭＳ Ｐゴシック" charset="0"/>
              </a:defRPr>
            </a:lvl8pPr>
            <a:lvl9pPr marL="3886200" indent="-228600" eaLnBrk="0" fontAlgn="base" hangingPunct="0">
              <a:spcBef>
                <a:spcPct val="0"/>
              </a:spcBef>
              <a:spcAft>
                <a:spcPct val="0"/>
              </a:spcAft>
              <a:defRPr sz="2400">
                <a:solidFill>
                  <a:schemeClr val="tx1"/>
                </a:solidFill>
                <a:latin typeface="Palatino" charset="0"/>
                <a:ea typeface="ＭＳ Ｐゴシック" charset="0"/>
              </a:defRPr>
            </a:lvl9pPr>
          </a:lstStyle>
          <a:p>
            <a:pPr eaLnBrk="1" fontAlgn="base" hangingPunct="1">
              <a:spcBef>
                <a:spcPct val="0"/>
              </a:spcBef>
              <a:spcAft>
                <a:spcPct val="0"/>
              </a:spcAft>
            </a:pPr>
            <a:fld id="{9A3DCD8D-98FE-464E-B414-273B4F7EFD41}" type="slidenum">
              <a:rPr lang="en-US" sz="1100">
                <a:solidFill>
                  <a:srgbClr val="717171"/>
                </a:solidFill>
                <a:latin typeface="Calibri" charset="0"/>
                <a:cs typeface="Calibri" charset="0"/>
              </a:rPr>
              <a:pPr eaLnBrk="1" fontAlgn="base" hangingPunct="1">
                <a:spcBef>
                  <a:spcPct val="0"/>
                </a:spcBef>
                <a:spcAft>
                  <a:spcPct val="0"/>
                </a:spcAft>
              </a:pPr>
              <a:t>2</a:t>
            </a:fld>
            <a:endParaRPr lang="en-US" sz="1100">
              <a:solidFill>
                <a:srgbClr val="717171"/>
              </a:solidFill>
              <a:latin typeface="Calibri" charset="0"/>
              <a:cs typeface="Calibri" charset="0"/>
            </a:endParaRPr>
          </a:p>
        </p:txBody>
      </p:sp>
    </p:spTree>
    <p:extLst>
      <p:ext uri="{BB962C8B-B14F-4D97-AF65-F5344CB8AC3E}">
        <p14:creationId xmlns:p14="http://schemas.microsoft.com/office/powerpoint/2010/main" val="2908045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8"/>
          <p:cNvSpPr>
            <a:spLocks noGrp="1"/>
          </p:cNvSpPr>
          <p:nvPr>
            <p:ph type="title"/>
          </p:nvPr>
        </p:nvSpPr>
        <p:spPr/>
        <p:txBody>
          <a:bodyPr/>
          <a:lstStyle/>
          <a:p>
            <a:r>
              <a:rPr lang="en-US" dirty="0" smtClean="0">
                <a:latin typeface="Cambria" charset="0"/>
                <a:ea typeface="ＭＳ Ｐゴシック" charset="0"/>
                <a:hlinkClick r:id="rId4"/>
              </a:rPr>
              <a:t>Meet ATRIAS</a:t>
            </a:r>
            <a:endParaRPr dirty="0">
              <a:latin typeface="Cambria" charset="0"/>
              <a:ea typeface="ＭＳ Ｐゴシック" charset="0"/>
            </a:endParaRPr>
          </a:p>
        </p:txBody>
      </p:sp>
      <p:sp>
        <p:nvSpPr>
          <p:cNvPr id="25603" name="Date Placeholder 5"/>
          <p:cNvSpPr>
            <a:spLocks noGrp="1"/>
          </p:cNvSpPr>
          <p:nvPr>
            <p:ph type="dt"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eaLnBrk="0" fontAlgn="base" hangingPunct="0">
              <a:spcBef>
                <a:spcPct val="0"/>
              </a:spcBef>
              <a:spcAft>
                <a:spcPct val="0"/>
              </a:spcAft>
              <a:defRPr sz="2400">
                <a:solidFill>
                  <a:schemeClr val="tx1"/>
                </a:solidFill>
                <a:latin typeface="Palatino" charset="0"/>
                <a:ea typeface="ＭＳ Ｐゴシック" charset="0"/>
              </a:defRPr>
            </a:lvl6pPr>
            <a:lvl7pPr marL="2971800" indent="-228600" eaLnBrk="0" fontAlgn="base" hangingPunct="0">
              <a:spcBef>
                <a:spcPct val="0"/>
              </a:spcBef>
              <a:spcAft>
                <a:spcPct val="0"/>
              </a:spcAft>
              <a:defRPr sz="2400">
                <a:solidFill>
                  <a:schemeClr val="tx1"/>
                </a:solidFill>
                <a:latin typeface="Palatino" charset="0"/>
                <a:ea typeface="ＭＳ Ｐゴシック" charset="0"/>
              </a:defRPr>
            </a:lvl7pPr>
            <a:lvl8pPr marL="3429000" indent="-228600" eaLnBrk="0" fontAlgn="base" hangingPunct="0">
              <a:spcBef>
                <a:spcPct val="0"/>
              </a:spcBef>
              <a:spcAft>
                <a:spcPct val="0"/>
              </a:spcAft>
              <a:defRPr sz="2400">
                <a:solidFill>
                  <a:schemeClr val="tx1"/>
                </a:solidFill>
                <a:latin typeface="Palatino" charset="0"/>
                <a:ea typeface="ＭＳ Ｐゴシック" charset="0"/>
              </a:defRPr>
            </a:lvl8pPr>
            <a:lvl9pPr marL="3886200" indent="-228600" eaLnBrk="0" fontAlgn="base" hangingPunct="0">
              <a:spcBef>
                <a:spcPct val="0"/>
              </a:spcBef>
              <a:spcAft>
                <a:spcPct val="0"/>
              </a:spcAft>
              <a:defRPr sz="2400">
                <a:solidFill>
                  <a:schemeClr val="tx1"/>
                </a:solidFill>
                <a:latin typeface="Palatino" charset="0"/>
                <a:ea typeface="ＭＳ Ｐゴシック" charset="0"/>
              </a:defRPr>
            </a:lvl9pPr>
          </a:lstStyle>
          <a:p>
            <a:pPr eaLnBrk="1" fontAlgn="base" hangingPunct="1">
              <a:spcBef>
                <a:spcPct val="0"/>
              </a:spcBef>
              <a:spcAft>
                <a:spcPct val="0"/>
              </a:spcAft>
            </a:pPr>
            <a:fld id="{7BC2B318-EAAD-7747-AC85-54F72D4971A5}" type="datetime4">
              <a:rPr lang="en-US" sz="1100">
                <a:solidFill>
                  <a:srgbClr val="717171"/>
                </a:solidFill>
                <a:latin typeface="Calibri" charset="0"/>
                <a:cs typeface="Calibri" charset="0"/>
              </a:rPr>
              <a:pPr eaLnBrk="1" fontAlgn="base" hangingPunct="1">
                <a:spcBef>
                  <a:spcPct val="0"/>
                </a:spcBef>
                <a:spcAft>
                  <a:spcPct val="0"/>
                </a:spcAft>
              </a:pPr>
              <a:t>August 26, 2018</a:t>
            </a:fld>
            <a:endParaRPr lang="en-US" sz="1100">
              <a:solidFill>
                <a:srgbClr val="717171"/>
              </a:solidFill>
              <a:latin typeface="Calibri" charset="0"/>
              <a:cs typeface="Calibri" charset="0"/>
            </a:endParaRPr>
          </a:p>
        </p:txBody>
      </p:sp>
      <p:sp>
        <p:nvSpPr>
          <p:cNvPr id="25604"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eaLnBrk="0" fontAlgn="base" hangingPunct="0">
              <a:spcBef>
                <a:spcPct val="0"/>
              </a:spcBef>
              <a:spcAft>
                <a:spcPct val="0"/>
              </a:spcAft>
              <a:defRPr sz="2400">
                <a:solidFill>
                  <a:schemeClr val="tx1"/>
                </a:solidFill>
                <a:latin typeface="Palatino" charset="0"/>
                <a:ea typeface="ＭＳ Ｐゴシック" charset="0"/>
              </a:defRPr>
            </a:lvl6pPr>
            <a:lvl7pPr marL="2971800" indent="-228600" eaLnBrk="0" fontAlgn="base" hangingPunct="0">
              <a:spcBef>
                <a:spcPct val="0"/>
              </a:spcBef>
              <a:spcAft>
                <a:spcPct val="0"/>
              </a:spcAft>
              <a:defRPr sz="2400">
                <a:solidFill>
                  <a:schemeClr val="tx1"/>
                </a:solidFill>
                <a:latin typeface="Palatino" charset="0"/>
                <a:ea typeface="ＭＳ Ｐゴシック" charset="0"/>
              </a:defRPr>
            </a:lvl7pPr>
            <a:lvl8pPr marL="3429000" indent="-228600" eaLnBrk="0" fontAlgn="base" hangingPunct="0">
              <a:spcBef>
                <a:spcPct val="0"/>
              </a:spcBef>
              <a:spcAft>
                <a:spcPct val="0"/>
              </a:spcAft>
              <a:defRPr sz="2400">
                <a:solidFill>
                  <a:schemeClr val="tx1"/>
                </a:solidFill>
                <a:latin typeface="Palatino" charset="0"/>
                <a:ea typeface="ＭＳ Ｐゴシック" charset="0"/>
              </a:defRPr>
            </a:lvl8pPr>
            <a:lvl9pPr marL="3886200" indent="-228600" eaLnBrk="0" fontAlgn="base" hangingPunct="0">
              <a:spcBef>
                <a:spcPct val="0"/>
              </a:spcBef>
              <a:spcAft>
                <a:spcPct val="0"/>
              </a:spcAft>
              <a:defRPr sz="2400">
                <a:solidFill>
                  <a:schemeClr val="tx1"/>
                </a:solidFill>
                <a:latin typeface="Palatino" charset="0"/>
                <a:ea typeface="ＭＳ Ｐゴシック" charset="0"/>
              </a:defRPr>
            </a:lvl9pPr>
          </a:lstStyle>
          <a:p>
            <a:pPr eaLnBrk="1" fontAlgn="base" hangingPunct="1">
              <a:spcBef>
                <a:spcPct val="0"/>
              </a:spcBef>
              <a:spcAft>
                <a:spcPct val="0"/>
              </a:spcAft>
            </a:pPr>
            <a:fld id="{EFA8B730-25F8-7749-9392-CE8D176BE018}" type="slidenum">
              <a:rPr lang="en-US" sz="1100">
                <a:solidFill>
                  <a:srgbClr val="717171"/>
                </a:solidFill>
                <a:latin typeface="Calibri" charset="0"/>
                <a:cs typeface="Calibri" charset="0"/>
              </a:rPr>
              <a:pPr eaLnBrk="1" fontAlgn="base" hangingPunct="1">
                <a:spcBef>
                  <a:spcPct val="0"/>
                </a:spcBef>
                <a:spcAft>
                  <a:spcPct val="0"/>
                </a:spcAft>
              </a:pPr>
              <a:t>3</a:t>
            </a:fld>
            <a:endParaRPr lang="en-US" sz="1100">
              <a:solidFill>
                <a:srgbClr val="717171"/>
              </a:solidFill>
              <a:latin typeface="Calibri" charset="0"/>
              <a:cs typeface="Calibri" charset="0"/>
            </a:endParaRPr>
          </a:p>
        </p:txBody>
      </p:sp>
      <p:pic>
        <p:nvPicPr>
          <p:cNvPr id="2" name="YFEJvb8iM7A"/>
          <p:cNvPicPr>
            <a:picLocks noRot="1" noChangeAspect="1"/>
          </p:cNvPicPr>
          <p:nvPr>
            <a:videoFile r:link="rId1"/>
          </p:nvPr>
        </p:nvPicPr>
        <p:blipFill>
          <a:blip r:embed="rId5"/>
          <a:stretch>
            <a:fillRect/>
          </a:stretch>
        </p:blipFill>
        <p:spPr>
          <a:xfrm>
            <a:off x="558800" y="1104900"/>
            <a:ext cx="8128000" cy="45720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n-US" dirty="0" smtClean="0">
                <a:latin typeface="Cambria" charset="0"/>
                <a:ea typeface="ＭＳ Ｐゴシック" charset="0"/>
              </a:rPr>
              <a:t>Which Engineers Designed ATRIAS?</a:t>
            </a:r>
            <a:endParaRPr dirty="0">
              <a:latin typeface="Cambria" charset="0"/>
              <a:ea typeface="ＭＳ Ｐゴシック" charset="0"/>
            </a:endParaRPr>
          </a:p>
        </p:txBody>
      </p:sp>
      <p:sp>
        <p:nvSpPr>
          <p:cNvPr id="22530" name="Content Placeholder 2"/>
          <p:cNvSpPr>
            <a:spLocks noGrp="1"/>
          </p:cNvSpPr>
          <p:nvPr>
            <p:ph idx="1"/>
          </p:nvPr>
        </p:nvSpPr>
        <p:spPr>
          <a:xfrm>
            <a:off x="457200" y="1371600"/>
            <a:ext cx="3452400" cy="4343400"/>
          </a:xfrm>
        </p:spPr>
        <p:txBody>
          <a:bodyPr/>
          <a:lstStyle/>
          <a:p>
            <a:r>
              <a:rPr lang="en-US" dirty="0" smtClean="0">
                <a:latin typeface="Calibri" charset="0"/>
                <a:ea typeface="ＭＳ Ｐゴシック" charset="0"/>
              </a:rPr>
              <a:t>Mechanical Engineers</a:t>
            </a:r>
          </a:p>
          <a:p>
            <a:pPr lvl="1"/>
            <a:r>
              <a:rPr lang="en-US" dirty="0" smtClean="0">
                <a:latin typeface="Calibri" charset="0"/>
                <a:ea typeface="ＭＳ Ｐゴシック" charset="0"/>
              </a:rPr>
              <a:t>Design engineers </a:t>
            </a:r>
          </a:p>
          <a:p>
            <a:r>
              <a:rPr lang="en-US" dirty="0" smtClean="0">
                <a:latin typeface="Calibri" charset="0"/>
                <a:ea typeface="ＭＳ Ｐゴシック" charset="0"/>
              </a:rPr>
              <a:t>Electrical Engineers</a:t>
            </a:r>
          </a:p>
          <a:p>
            <a:pPr lvl="1"/>
            <a:r>
              <a:rPr lang="en-US" dirty="0" smtClean="0">
                <a:latin typeface="Calibri" charset="0"/>
                <a:ea typeface="ＭＳ Ｐゴシック" charset="0"/>
              </a:rPr>
              <a:t>Hardware engineers</a:t>
            </a:r>
          </a:p>
          <a:p>
            <a:r>
              <a:rPr lang="en-US" dirty="0" smtClean="0">
                <a:latin typeface="Calibri" charset="0"/>
                <a:ea typeface="ＭＳ Ｐゴシック" charset="0"/>
              </a:rPr>
              <a:t>Computer Scientists</a:t>
            </a:r>
          </a:p>
          <a:p>
            <a:pPr marL="457200" lvl="2"/>
            <a:r>
              <a:rPr lang="en-US" sz="2000" dirty="0">
                <a:latin typeface="Calibri" charset="0"/>
                <a:ea typeface="ＭＳ Ｐゴシック" charset="0"/>
              </a:rPr>
              <a:t>Programming </a:t>
            </a:r>
            <a:r>
              <a:rPr lang="en-US" sz="2000" dirty="0" smtClean="0">
                <a:latin typeface="Calibri" charset="0"/>
                <a:ea typeface="ＭＳ Ｐゴシック" charset="0"/>
              </a:rPr>
              <a:t>engineers</a:t>
            </a:r>
          </a:p>
          <a:p>
            <a:r>
              <a:rPr lang="en-US" dirty="0" smtClean="0">
                <a:latin typeface="Calibri" charset="0"/>
                <a:ea typeface="ＭＳ Ｐゴシック" charset="0"/>
              </a:rPr>
              <a:t>Manufacturing &amp; Industrial Engineers</a:t>
            </a:r>
          </a:p>
          <a:p>
            <a:pPr lvl="1"/>
            <a:r>
              <a:rPr lang="en-US" dirty="0" smtClean="0">
                <a:latin typeface="Calibri" charset="0"/>
                <a:ea typeface="ＭＳ Ｐゴシック" charset="0"/>
              </a:rPr>
              <a:t>Efficiency engineers</a:t>
            </a:r>
          </a:p>
        </p:txBody>
      </p:sp>
      <p:sp>
        <p:nvSpPr>
          <p:cNvPr id="22531"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eaLnBrk="0" fontAlgn="base" hangingPunct="0">
              <a:spcBef>
                <a:spcPct val="0"/>
              </a:spcBef>
              <a:spcAft>
                <a:spcPct val="0"/>
              </a:spcAft>
              <a:defRPr sz="2400">
                <a:solidFill>
                  <a:schemeClr val="tx1"/>
                </a:solidFill>
                <a:latin typeface="Palatino" charset="0"/>
                <a:ea typeface="ＭＳ Ｐゴシック" charset="0"/>
              </a:defRPr>
            </a:lvl6pPr>
            <a:lvl7pPr marL="2971800" indent="-228600" eaLnBrk="0" fontAlgn="base" hangingPunct="0">
              <a:spcBef>
                <a:spcPct val="0"/>
              </a:spcBef>
              <a:spcAft>
                <a:spcPct val="0"/>
              </a:spcAft>
              <a:defRPr sz="2400">
                <a:solidFill>
                  <a:schemeClr val="tx1"/>
                </a:solidFill>
                <a:latin typeface="Palatino" charset="0"/>
                <a:ea typeface="ＭＳ Ｐゴシック" charset="0"/>
              </a:defRPr>
            </a:lvl7pPr>
            <a:lvl8pPr marL="3429000" indent="-228600" eaLnBrk="0" fontAlgn="base" hangingPunct="0">
              <a:spcBef>
                <a:spcPct val="0"/>
              </a:spcBef>
              <a:spcAft>
                <a:spcPct val="0"/>
              </a:spcAft>
              <a:defRPr sz="2400">
                <a:solidFill>
                  <a:schemeClr val="tx1"/>
                </a:solidFill>
                <a:latin typeface="Palatino" charset="0"/>
                <a:ea typeface="ＭＳ Ｐゴシック" charset="0"/>
              </a:defRPr>
            </a:lvl8pPr>
            <a:lvl9pPr marL="3886200" indent="-228600" eaLnBrk="0" fontAlgn="base" hangingPunct="0">
              <a:spcBef>
                <a:spcPct val="0"/>
              </a:spcBef>
              <a:spcAft>
                <a:spcPct val="0"/>
              </a:spcAft>
              <a:defRPr sz="2400">
                <a:solidFill>
                  <a:schemeClr val="tx1"/>
                </a:solidFill>
                <a:latin typeface="Palatino" charset="0"/>
                <a:ea typeface="ＭＳ Ｐゴシック" charset="0"/>
              </a:defRPr>
            </a:lvl9pPr>
          </a:lstStyle>
          <a:p>
            <a:pPr eaLnBrk="1" fontAlgn="base" hangingPunct="1">
              <a:spcBef>
                <a:spcPct val="0"/>
              </a:spcBef>
              <a:spcAft>
                <a:spcPct val="0"/>
              </a:spcAft>
            </a:pPr>
            <a:fld id="{012F1853-F444-8F47-9D79-2503FDE5E120}" type="datetime4">
              <a:rPr lang="en-US" sz="1100">
                <a:solidFill>
                  <a:srgbClr val="717171"/>
                </a:solidFill>
                <a:latin typeface="Calibri" charset="0"/>
                <a:cs typeface="Calibri" charset="0"/>
              </a:rPr>
              <a:pPr eaLnBrk="1" fontAlgn="base" hangingPunct="1">
                <a:spcBef>
                  <a:spcPct val="0"/>
                </a:spcBef>
                <a:spcAft>
                  <a:spcPct val="0"/>
                </a:spcAft>
              </a:pPr>
              <a:t>August 26, 2018</a:t>
            </a:fld>
            <a:endParaRPr lang="en-US" sz="1100">
              <a:solidFill>
                <a:srgbClr val="717171"/>
              </a:solidFill>
              <a:latin typeface="Calibri" charset="0"/>
              <a:cs typeface="Calibri" charset="0"/>
            </a:endParaRPr>
          </a:p>
        </p:txBody>
      </p:sp>
      <p:sp>
        <p:nvSpPr>
          <p:cNvPr id="22532"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eaLnBrk="0" fontAlgn="base" hangingPunct="0">
              <a:spcBef>
                <a:spcPct val="0"/>
              </a:spcBef>
              <a:spcAft>
                <a:spcPct val="0"/>
              </a:spcAft>
              <a:defRPr sz="2400">
                <a:solidFill>
                  <a:schemeClr val="tx1"/>
                </a:solidFill>
                <a:latin typeface="Palatino" charset="0"/>
                <a:ea typeface="ＭＳ Ｐゴシック" charset="0"/>
              </a:defRPr>
            </a:lvl6pPr>
            <a:lvl7pPr marL="2971800" indent="-228600" eaLnBrk="0" fontAlgn="base" hangingPunct="0">
              <a:spcBef>
                <a:spcPct val="0"/>
              </a:spcBef>
              <a:spcAft>
                <a:spcPct val="0"/>
              </a:spcAft>
              <a:defRPr sz="2400">
                <a:solidFill>
                  <a:schemeClr val="tx1"/>
                </a:solidFill>
                <a:latin typeface="Palatino" charset="0"/>
                <a:ea typeface="ＭＳ Ｐゴシック" charset="0"/>
              </a:defRPr>
            </a:lvl7pPr>
            <a:lvl8pPr marL="3429000" indent="-228600" eaLnBrk="0" fontAlgn="base" hangingPunct="0">
              <a:spcBef>
                <a:spcPct val="0"/>
              </a:spcBef>
              <a:spcAft>
                <a:spcPct val="0"/>
              </a:spcAft>
              <a:defRPr sz="2400">
                <a:solidFill>
                  <a:schemeClr val="tx1"/>
                </a:solidFill>
                <a:latin typeface="Palatino" charset="0"/>
                <a:ea typeface="ＭＳ Ｐゴシック" charset="0"/>
              </a:defRPr>
            </a:lvl8pPr>
            <a:lvl9pPr marL="3886200" indent="-228600" eaLnBrk="0" fontAlgn="base" hangingPunct="0">
              <a:spcBef>
                <a:spcPct val="0"/>
              </a:spcBef>
              <a:spcAft>
                <a:spcPct val="0"/>
              </a:spcAft>
              <a:defRPr sz="2400">
                <a:solidFill>
                  <a:schemeClr val="tx1"/>
                </a:solidFill>
                <a:latin typeface="Palatino" charset="0"/>
                <a:ea typeface="ＭＳ Ｐゴシック" charset="0"/>
              </a:defRPr>
            </a:lvl9pPr>
          </a:lstStyle>
          <a:p>
            <a:pPr eaLnBrk="1" fontAlgn="base" hangingPunct="1">
              <a:spcBef>
                <a:spcPct val="0"/>
              </a:spcBef>
              <a:spcAft>
                <a:spcPct val="0"/>
              </a:spcAft>
            </a:pPr>
            <a:fld id="{9A3DCD8D-98FE-464E-B414-273B4F7EFD41}" type="slidenum">
              <a:rPr lang="en-US" sz="1100">
                <a:solidFill>
                  <a:srgbClr val="717171"/>
                </a:solidFill>
                <a:latin typeface="Calibri" charset="0"/>
                <a:cs typeface="Calibri" charset="0"/>
              </a:rPr>
              <a:pPr eaLnBrk="1" fontAlgn="base" hangingPunct="1">
                <a:spcBef>
                  <a:spcPct val="0"/>
                </a:spcBef>
                <a:spcAft>
                  <a:spcPct val="0"/>
                </a:spcAft>
              </a:pPr>
              <a:t>4</a:t>
            </a:fld>
            <a:endParaRPr lang="en-US" sz="1100">
              <a:solidFill>
                <a:srgbClr val="717171"/>
              </a:solidFill>
              <a:latin typeface="Calibri" charset="0"/>
              <a:cs typeface="Calibri" charset="0"/>
            </a:endParaRPr>
          </a:p>
        </p:txBody>
      </p:sp>
      <p:pic>
        <p:nvPicPr>
          <p:cNvPr id="6" name="Picture Placeholder 1"/>
          <p:cNvPicPr>
            <a:picLocks noChangeAspect="1"/>
          </p:cNvPicPr>
          <p:nvPr/>
        </p:nvPicPr>
        <p:blipFill rotWithShape="1">
          <a:blip r:embed="rId3"/>
          <a:srcRect t="-775" b="-1084"/>
          <a:stretch/>
        </p:blipFill>
        <p:spPr bwMode="auto">
          <a:xfrm>
            <a:off x="3909600" y="1900800"/>
            <a:ext cx="4674733" cy="318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428089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3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53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53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530">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530">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530">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53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April 2015 Nepal Earthquake</a:t>
            </a:r>
            <a:endParaRPr lang="en-US" dirty="0"/>
          </a:p>
        </p:txBody>
      </p:sp>
      <p:sp>
        <p:nvSpPr>
          <p:cNvPr id="3" name="Content Placeholder 2"/>
          <p:cNvSpPr>
            <a:spLocks noGrp="1"/>
          </p:cNvSpPr>
          <p:nvPr>
            <p:ph idx="1"/>
          </p:nvPr>
        </p:nvSpPr>
        <p:spPr>
          <a:xfrm>
            <a:off x="457200" y="1371600"/>
            <a:ext cx="3769200" cy="4705200"/>
          </a:xfrm>
        </p:spPr>
        <p:txBody>
          <a:bodyPr/>
          <a:lstStyle/>
          <a:p>
            <a:r>
              <a:rPr lang="en-US" dirty="0" smtClean="0"/>
              <a:t>Civil Engineers</a:t>
            </a:r>
          </a:p>
          <a:p>
            <a:pPr lvl="1"/>
            <a:r>
              <a:rPr lang="en-US" dirty="0" smtClean="0"/>
              <a:t>Analyze how structures reacted to the earthquake and how the building materials could be improved.</a:t>
            </a:r>
          </a:p>
          <a:p>
            <a:r>
              <a:rPr lang="en-US" dirty="0" smtClean="0"/>
              <a:t>Computer Scientists</a:t>
            </a:r>
          </a:p>
          <a:p>
            <a:pPr lvl="1"/>
            <a:r>
              <a:rPr lang="en-US" dirty="0" smtClean="0"/>
              <a:t>Process 3D scans a sampling in order to create a model that can be used and tested by civil engineers at Oregon State to improve infrastructure here in the Northwest</a:t>
            </a:r>
            <a:endParaRPr lang="en-US" dirty="0"/>
          </a:p>
        </p:txBody>
      </p:sp>
      <p:sp>
        <p:nvSpPr>
          <p:cNvPr id="4" name="Date Placeholder 3"/>
          <p:cNvSpPr>
            <a:spLocks noGrp="1"/>
          </p:cNvSpPr>
          <p:nvPr>
            <p:ph type="dt" sz="half" idx="10"/>
          </p:nvPr>
        </p:nvSpPr>
        <p:spPr/>
        <p:txBody>
          <a:bodyPr/>
          <a:lstStyle/>
          <a:p>
            <a:pPr>
              <a:defRPr/>
            </a:pPr>
            <a:fld id="{359F867C-0163-CF4D-B88C-B190C1B87BAB}" type="datetime4">
              <a:rPr lang="en-US" smtClean="0"/>
              <a:pPr>
                <a:defRPr/>
              </a:pPr>
              <a:t>August 26, 2018</a:t>
            </a:fld>
            <a:endParaRPr lang="en-US"/>
          </a:p>
        </p:txBody>
      </p:sp>
      <p:sp>
        <p:nvSpPr>
          <p:cNvPr id="5" name="Slide Number Placeholder 4"/>
          <p:cNvSpPr>
            <a:spLocks noGrp="1"/>
          </p:cNvSpPr>
          <p:nvPr>
            <p:ph type="sldNum" sz="quarter" idx="11"/>
          </p:nvPr>
        </p:nvSpPr>
        <p:spPr/>
        <p:txBody>
          <a:bodyPr/>
          <a:lstStyle/>
          <a:p>
            <a:pPr>
              <a:defRPr/>
            </a:pPr>
            <a:fld id="{3D4C374F-75D1-824D-AD1E-051D0BC29D55}" type="slidenum">
              <a:rPr lang="en-US" smtClean="0"/>
              <a:pPr>
                <a:defRPr/>
              </a:pPr>
              <a:t>5</a:t>
            </a:fld>
            <a:endParaRPr lang="en-US"/>
          </a:p>
        </p:txBody>
      </p:sp>
      <p:pic>
        <p:nvPicPr>
          <p:cNvPr id="1028" name="Picture 4" descr="http://www.cityose.com/city/oregon-portland-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6400" y="3243523"/>
            <a:ext cx="3359106" cy="251933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d.ibtimes.co.uk/en/full/1437494/nepal-earthquake.jpg?w=7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7126" y="1039001"/>
            <a:ext cx="3639674" cy="242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998109"/>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Nanowire Sensors</a:t>
            </a:r>
            <a:endParaRPr lang="en-US" dirty="0"/>
          </a:p>
        </p:txBody>
      </p:sp>
      <p:sp>
        <p:nvSpPr>
          <p:cNvPr id="3" name="Content Placeholder 2"/>
          <p:cNvSpPr>
            <a:spLocks noGrp="1"/>
          </p:cNvSpPr>
          <p:nvPr>
            <p:ph idx="1"/>
          </p:nvPr>
        </p:nvSpPr>
        <p:spPr>
          <a:xfrm>
            <a:off x="4346574" y="1371600"/>
            <a:ext cx="4340225" cy="4343400"/>
          </a:xfrm>
        </p:spPr>
        <p:txBody>
          <a:bodyPr/>
          <a:lstStyle/>
          <a:p>
            <a:r>
              <a:rPr lang="en-US" dirty="0" smtClean="0"/>
              <a:t>Chemical Engineers</a:t>
            </a:r>
          </a:p>
          <a:p>
            <a:pPr lvl="1"/>
            <a:r>
              <a:rPr lang="en-US" dirty="0" smtClean="0"/>
              <a:t>Use material science applications to engineer a series of nanowires to collect data from the patients blood</a:t>
            </a:r>
          </a:p>
          <a:p>
            <a:r>
              <a:rPr lang="en-US" dirty="0" smtClean="0"/>
              <a:t>Bioengineers</a:t>
            </a:r>
          </a:p>
          <a:p>
            <a:pPr lvl="1"/>
            <a:r>
              <a:rPr lang="en-US" dirty="0" smtClean="0"/>
              <a:t>Use biological processes to interpret the collected data quickly and accurately</a:t>
            </a:r>
            <a:endParaRPr lang="en-US" dirty="0"/>
          </a:p>
        </p:txBody>
      </p:sp>
      <p:sp>
        <p:nvSpPr>
          <p:cNvPr id="4" name="Date Placeholder 3"/>
          <p:cNvSpPr>
            <a:spLocks noGrp="1"/>
          </p:cNvSpPr>
          <p:nvPr>
            <p:ph type="dt" sz="half" idx="10"/>
          </p:nvPr>
        </p:nvSpPr>
        <p:spPr/>
        <p:txBody>
          <a:bodyPr/>
          <a:lstStyle/>
          <a:p>
            <a:pPr>
              <a:defRPr/>
            </a:pPr>
            <a:fld id="{359F867C-0163-CF4D-B88C-B190C1B87BAB}" type="datetime4">
              <a:rPr lang="en-US" smtClean="0"/>
              <a:pPr>
                <a:defRPr/>
              </a:pPr>
              <a:t>August 26, 2018</a:t>
            </a:fld>
            <a:endParaRPr lang="en-US"/>
          </a:p>
        </p:txBody>
      </p:sp>
      <p:sp>
        <p:nvSpPr>
          <p:cNvPr id="5" name="Slide Number Placeholder 4"/>
          <p:cNvSpPr>
            <a:spLocks noGrp="1"/>
          </p:cNvSpPr>
          <p:nvPr>
            <p:ph type="sldNum" sz="quarter" idx="11"/>
          </p:nvPr>
        </p:nvSpPr>
        <p:spPr/>
        <p:txBody>
          <a:bodyPr/>
          <a:lstStyle/>
          <a:p>
            <a:pPr>
              <a:defRPr/>
            </a:pPr>
            <a:fld id="{3D4C374F-75D1-824D-AD1E-051D0BC29D55}" type="slidenum">
              <a:rPr lang="en-US" smtClean="0"/>
              <a:pPr>
                <a:defRPr/>
              </a:pPr>
              <a:t>6</a:t>
            </a:fld>
            <a:endParaRPr lang="en-US"/>
          </a:p>
        </p:txBody>
      </p:sp>
      <p:pic>
        <p:nvPicPr>
          <p:cNvPr id="2050" name="Picture 2" descr="http://www.nanowerk.com/spotlight/id18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11350"/>
            <a:ext cx="3810000"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992392"/>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NuScale</a:t>
            </a:r>
            <a:r>
              <a:rPr lang="en-US" dirty="0" smtClean="0"/>
              <a:t> Modular Reactors</a:t>
            </a:r>
            <a:endParaRPr lang="en-US" dirty="0"/>
          </a:p>
        </p:txBody>
      </p:sp>
      <p:sp>
        <p:nvSpPr>
          <p:cNvPr id="3" name="Content Placeholder 2"/>
          <p:cNvSpPr>
            <a:spLocks noGrp="1"/>
          </p:cNvSpPr>
          <p:nvPr>
            <p:ph idx="1"/>
          </p:nvPr>
        </p:nvSpPr>
        <p:spPr>
          <a:xfrm>
            <a:off x="457199" y="1371600"/>
            <a:ext cx="3807411" cy="4343400"/>
          </a:xfrm>
        </p:spPr>
        <p:txBody>
          <a:bodyPr/>
          <a:lstStyle/>
          <a:p>
            <a:r>
              <a:rPr lang="en-US" dirty="0" smtClean="0"/>
              <a:t>Nuclear Engineers</a:t>
            </a:r>
          </a:p>
          <a:p>
            <a:pPr lvl="1"/>
            <a:r>
              <a:rPr lang="en-US" dirty="0" smtClean="0"/>
              <a:t>Designing small mobile reactors that could be deployed to emergency situations to supply immediate power.</a:t>
            </a:r>
          </a:p>
          <a:p>
            <a:r>
              <a:rPr lang="en-US" dirty="0" smtClean="0"/>
              <a:t>Industrial and Manufacturing Engineers </a:t>
            </a:r>
          </a:p>
          <a:p>
            <a:pPr lvl="1"/>
            <a:r>
              <a:rPr lang="en-US" dirty="0" smtClean="0"/>
              <a:t>Streamline reactors in order to make them reproducible and affordable. </a:t>
            </a:r>
            <a:endParaRPr lang="en-US" dirty="0"/>
          </a:p>
        </p:txBody>
      </p:sp>
      <p:sp>
        <p:nvSpPr>
          <p:cNvPr id="4" name="Date Placeholder 3"/>
          <p:cNvSpPr>
            <a:spLocks noGrp="1"/>
          </p:cNvSpPr>
          <p:nvPr>
            <p:ph type="dt" sz="half" idx="10"/>
          </p:nvPr>
        </p:nvSpPr>
        <p:spPr/>
        <p:txBody>
          <a:bodyPr/>
          <a:lstStyle/>
          <a:p>
            <a:pPr>
              <a:defRPr/>
            </a:pPr>
            <a:fld id="{359F867C-0163-CF4D-B88C-B190C1B87BAB}" type="datetime4">
              <a:rPr lang="en-US" smtClean="0"/>
              <a:pPr>
                <a:defRPr/>
              </a:pPr>
              <a:t>August 26, 2018</a:t>
            </a:fld>
            <a:endParaRPr lang="en-US"/>
          </a:p>
        </p:txBody>
      </p:sp>
      <p:sp>
        <p:nvSpPr>
          <p:cNvPr id="5" name="Slide Number Placeholder 4"/>
          <p:cNvSpPr>
            <a:spLocks noGrp="1"/>
          </p:cNvSpPr>
          <p:nvPr>
            <p:ph type="sldNum" sz="quarter" idx="11"/>
          </p:nvPr>
        </p:nvSpPr>
        <p:spPr/>
        <p:txBody>
          <a:bodyPr/>
          <a:lstStyle/>
          <a:p>
            <a:pPr>
              <a:defRPr/>
            </a:pPr>
            <a:fld id="{3D4C374F-75D1-824D-AD1E-051D0BC29D55}" type="slidenum">
              <a:rPr lang="en-US" smtClean="0"/>
              <a:pPr>
                <a:defRPr/>
              </a:pPr>
              <a:t>7</a:t>
            </a:fld>
            <a:endParaRPr lang="en-US"/>
          </a:p>
        </p:txBody>
      </p:sp>
      <p:pic>
        <p:nvPicPr>
          <p:cNvPr id="3074" name="Picture 2" descr="http://www.nuscalepower.com/images/our_technology/nuscale-boat-transport_sm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4610" y="1976437"/>
            <a:ext cx="4422190" cy="2767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006281"/>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n-US" dirty="0" smtClean="0">
                <a:latin typeface="Cambria" charset="0"/>
                <a:ea typeface="ＭＳ Ｐゴシック" charset="0"/>
              </a:rPr>
              <a:t>Humanitarian Engineering</a:t>
            </a:r>
            <a:endParaRPr dirty="0">
              <a:latin typeface="Cambria" charset="0"/>
              <a:ea typeface="ＭＳ Ｐゴシック" charset="0"/>
            </a:endParaRPr>
          </a:p>
        </p:txBody>
      </p:sp>
      <p:sp>
        <p:nvSpPr>
          <p:cNvPr id="22530" name="Content Placeholder 2"/>
          <p:cNvSpPr>
            <a:spLocks noGrp="1"/>
          </p:cNvSpPr>
          <p:nvPr>
            <p:ph idx="1"/>
          </p:nvPr>
        </p:nvSpPr>
        <p:spPr/>
        <p:txBody>
          <a:bodyPr/>
          <a:lstStyle/>
          <a:p>
            <a:r>
              <a:rPr lang="en-US" dirty="0" smtClean="0">
                <a:latin typeface="Calibri" charset="0"/>
                <a:ea typeface="ＭＳ Ｐゴシック" charset="0"/>
              </a:rPr>
              <a:t>Engineering based solutions to improve the human condition</a:t>
            </a:r>
          </a:p>
          <a:p>
            <a:r>
              <a:rPr lang="en-US" dirty="0" smtClean="0">
                <a:latin typeface="Calibri" charset="0"/>
                <a:ea typeface="ＭＳ Ｐゴシック" charset="0"/>
              </a:rPr>
              <a:t>New minor offered to ANY engineering student</a:t>
            </a:r>
          </a:p>
          <a:p>
            <a:r>
              <a:rPr lang="en-US" dirty="0" smtClean="0">
                <a:latin typeface="Calibri" charset="0"/>
                <a:ea typeface="ＭＳ Ｐゴシック" charset="0"/>
              </a:rPr>
              <a:t>Take classes to help make a difference</a:t>
            </a:r>
            <a:endParaRPr dirty="0">
              <a:latin typeface="Calibri" charset="0"/>
              <a:ea typeface="ＭＳ Ｐゴシック" charset="0"/>
            </a:endParaRPr>
          </a:p>
        </p:txBody>
      </p:sp>
      <p:sp>
        <p:nvSpPr>
          <p:cNvPr id="22531"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eaLnBrk="0" fontAlgn="base" hangingPunct="0">
              <a:spcBef>
                <a:spcPct val="0"/>
              </a:spcBef>
              <a:spcAft>
                <a:spcPct val="0"/>
              </a:spcAft>
              <a:defRPr sz="2400">
                <a:solidFill>
                  <a:schemeClr val="tx1"/>
                </a:solidFill>
                <a:latin typeface="Palatino" charset="0"/>
                <a:ea typeface="ＭＳ Ｐゴシック" charset="0"/>
              </a:defRPr>
            </a:lvl6pPr>
            <a:lvl7pPr marL="2971800" indent="-228600" eaLnBrk="0" fontAlgn="base" hangingPunct="0">
              <a:spcBef>
                <a:spcPct val="0"/>
              </a:spcBef>
              <a:spcAft>
                <a:spcPct val="0"/>
              </a:spcAft>
              <a:defRPr sz="2400">
                <a:solidFill>
                  <a:schemeClr val="tx1"/>
                </a:solidFill>
                <a:latin typeface="Palatino" charset="0"/>
                <a:ea typeface="ＭＳ Ｐゴシック" charset="0"/>
              </a:defRPr>
            </a:lvl7pPr>
            <a:lvl8pPr marL="3429000" indent="-228600" eaLnBrk="0" fontAlgn="base" hangingPunct="0">
              <a:spcBef>
                <a:spcPct val="0"/>
              </a:spcBef>
              <a:spcAft>
                <a:spcPct val="0"/>
              </a:spcAft>
              <a:defRPr sz="2400">
                <a:solidFill>
                  <a:schemeClr val="tx1"/>
                </a:solidFill>
                <a:latin typeface="Palatino" charset="0"/>
                <a:ea typeface="ＭＳ Ｐゴシック" charset="0"/>
              </a:defRPr>
            </a:lvl8pPr>
            <a:lvl9pPr marL="3886200" indent="-228600" eaLnBrk="0" fontAlgn="base" hangingPunct="0">
              <a:spcBef>
                <a:spcPct val="0"/>
              </a:spcBef>
              <a:spcAft>
                <a:spcPct val="0"/>
              </a:spcAft>
              <a:defRPr sz="2400">
                <a:solidFill>
                  <a:schemeClr val="tx1"/>
                </a:solidFill>
                <a:latin typeface="Palatino" charset="0"/>
                <a:ea typeface="ＭＳ Ｐゴシック" charset="0"/>
              </a:defRPr>
            </a:lvl9pPr>
          </a:lstStyle>
          <a:p>
            <a:pPr eaLnBrk="1" fontAlgn="base" hangingPunct="1">
              <a:spcBef>
                <a:spcPct val="0"/>
              </a:spcBef>
              <a:spcAft>
                <a:spcPct val="0"/>
              </a:spcAft>
            </a:pPr>
            <a:fld id="{012F1853-F444-8F47-9D79-2503FDE5E120}" type="datetime4">
              <a:rPr lang="en-US" sz="1100">
                <a:solidFill>
                  <a:srgbClr val="717171"/>
                </a:solidFill>
                <a:latin typeface="Calibri" charset="0"/>
                <a:cs typeface="Calibri" charset="0"/>
              </a:rPr>
              <a:pPr eaLnBrk="1" fontAlgn="base" hangingPunct="1">
                <a:spcBef>
                  <a:spcPct val="0"/>
                </a:spcBef>
                <a:spcAft>
                  <a:spcPct val="0"/>
                </a:spcAft>
              </a:pPr>
              <a:t>August 26, 2018</a:t>
            </a:fld>
            <a:endParaRPr lang="en-US" sz="1100">
              <a:solidFill>
                <a:srgbClr val="717171"/>
              </a:solidFill>
              <a:latin typeface="Calibri" charset="0"/>
              <a:cs typeface="Calibri" charset="0"/>
            </a:endParaRPr>
          </a:p>
        </p:txBody>
      </p:sp>
      <p:sp>
        <p:nvSpPr>
          <p:cNvPr id="22532"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eaLnBrk="0" fontAlgn="base" hangingPunct="0">
              <a:spcBef>
                <a:spcPct val="0"/>
              </a:spcBef>
              <a:spcAft>
                <a:spcPct val="0"/>
              </a:spcAft>
              <a:defRPr sz="2400">
                <a:solidFill>
                  <a:schemeClr val="tx1"/>
                </a:solidFill>
                <a:latin typeface="Palatino" charset="0"/>
                <a:ea typeface="ＭＳ Ｐゴシック" charset="0"/>
              </a:defRPr>
            </a:lvl6pPr>
            <a:lvl7pPr marL="2971800" indent="-228600" eaLnBrk="0" fontAlgn="base" hangingPunct="0">
              <a:spcBef>
                <a:spcPct val="0"/>
              </a:spcBef>
              <a:spcAft>
                <a:spcPct val="0"/>
              </a:spcAft>
              <a:defRPr sz="2400">
                <a:solidFill>
                  <a:schemeClr val="tx1"/>
                </a:solidFill>
                <a:latin typeface="Palatino" charset="0"/>
                <a:ea typeface="ＭＳ Ｐゴシック" charset="0"/>
              </a:defRPr>
            </a:lvl7pPr>
            <a:lvl8pPr marL="3429000" indent="-228600" eaLnBrk="0" fontAlgn="base" hangingPunct="0">
              <a:spcBef>
                <a:spcPct val="0"/>
              </a:spcBef>
              <a:spcAft>
                <a:spcPct val="0"/>
              </a:spcAft>
              <a:defRPr sz="2400">
                <a:solidFill>
                  <a:schemeClr val="tx1"/>
                </a:solidFill>
                <a:latin typeface="Palatino" charset="0"/>
                <a:ea typeface="ＭＳ Ｐゴシック" charset="0"/>
              </a:defRPr>
            </a:lvl8pPr>
            <a:lvl9pPr marL="3886200" indent="-228600" eaLnBrk="0" fontAlgn="base" hangingPunct="0">
              <a:spcBef>
                <a:spcPct val="0"/>
              </a:spcBef>
              <a:spcAft>
                <a:spcPct val="0"/>
              </a:spcAft>
              <a:defRPr sz="2400">
                <a:solidFill>
                  <a:schemeClr val="tx1"/>
                </a:solidFill>
                <a:latin typeface="Palatino" charset="0"/>
                <a:ea typeface="ＭＳ Ｐゴシック" charset="0"/>
              </a:defRPr>
            </a:lvl9pPr>
          </a:lstStyle>
          <a:p>
            <a:pPr eaLnBrk="1" fontAlgn="base" hangingPunct="1">
              <a:spcBef>
                <a:spcPct val="0"/>
              </a:spcBef>
              <a:spcAft>
                <a:spcPct val="0"/>
              </a:spcAft>
            </a:pPr>
            <a:fld id="{9A3DCD8D-98FE-464E-B414-273B4F7EFD41}" type="slidenum">
              <a:rPr lang="en-US" sz="1100">
                <a:solidFill>
                  <a:srgbClr val="717171"/>
                </a:solidFill>
                <a:latin typeface="Calibri" charset="0"/>
                <a:cs typeface="Calibri" charset="0"/>
              </a:rPr>
              <a:pPr eaLnBrk="1" fontAlgn="base" hangingPunct="1">
                <a:spcBef>
                  <a:spcPct val="0"/>
                </a:spcBef>
                <a:spcAft>
                  <a:spcPct val="0"/>
                </a:spcAft>
              </a:pPr>
              <a:t>8</a:t>
            </a:fld>
            <a:endParaRPr lang="en-US" sz="1100">
              <a:solidFill>
                <a:srgbClr val="717171"/>
              </a:solidFill>
              <a:latin typeface="Calibri" charset="0"/>
              <a:cs typeface="Calibri" charset="0"/>
            </a:endParaRPr>
          </a:p>
        </p:txBody>
      </p:sp>
      <p:pic>
        <p:nvPicPr>
          <p:cNvPr id="3" name="Picture 2"/>
          <p:cNvPicPr>
            <a:picLocks noChangeAspect="1"/>
          </p:cNvPicPr>
          <p:nvPr/>
        </p:nvPicPr>
        <p:blipFill>
          <a:blip r:embed="rId2"/>
          <a:stretch>
            <a:fillRect/>
          </a:stretch>
        </p:blipFill>
        <p:spPr>
          <a:xfrm>
            <a:off x="1913606" y="2878283"/>
            <a:ext cx="5347017" cy="3125811"/>
          </a:xfrm>
          <a:prstGeom prst="rect">
            <a:avLst/>
          </a:prstGeom>
        </p:spPr>
      </p:pic>
    </p:spTree>
    <p:extLst>
      <p:ext uri="{BB962C8B-B14F-4D97-AF65-F5344CB8AC3E}">
        <p14:creationId xmlns:p14="http://schemas.microsoft.com/office/powerpoint/2010/main" val="8030696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SU_Template_2_locked">
  <a:themeElements>
    <a:clrScheme name="OSU Color Palette">
      <a:dk1>
        <a:srgbClr val="D85A1A"/>
      </a:dk1>
      <a:lt1>
        <a:srgbClr val="615042"/>
      </a:lt1>
      <a:dk2>
        <a:srgbClr val="9D601E"/>
      </a:dk2>
      <a:lt2>
        <a:srgbClr val="ABADA4"/>
      </a:lt2>
      <a:accent1>
        <a:srgbClr val="C6C0B7"/>
      </a:accent1>
      <a:accent2>
        <a:srgbClr val="6B859E"/>
      </a:accent2>
      <a:accent3>
        <a:srgbClr val="A7C4C9"/>
      </a:accent3>
      <a:accent4>
        <a:srgbClr val="F3D08E"/>
      </a:accent4>
      <a:accent5>
        <a:srgbClr val="B3BA35"/>
      </a:accent5>
      <a:accent6>
        <a:srgbClr val="561F4B"/>
      </a:accent6>
      <a:hlink>
        <a:srgbClr val="000000"/>
      </a:hlink>
      <a:folHlink>
        <a:srgbClr val="000000"/>
      </a:folHlink>
    </a:clrScheme>
    <a:fontScheme name="Blank Presentation">
      <a:majorFont>
        <a:latin typeface="Tahoma"/>
        <a:ea typeface="ＭＳ Ｐゴシック"/>
        <a:cs typeface=""/>
      </a:majorFont>
      <a:minorFont>
        <a:latin typeface="Palatino"/>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999999"/>
            </a:solidFill>
            <a:effectLst/>
            <a:latin typeface="Arial" charset="0"/>
            <a:ea typeface="ＭＳ Ｐゴシック" pitchFamily="-9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999999"/>
            </a:solidFill>
            <a:effectLst/>
            <a:latin typeface="Arial" charset="0"/>
            <a:ea typeface="ＭＳ Ｐゴシック" pitchFamily="-9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OSU_Template_2_locked.pot</Template>
  <TotalTime>9215</TotalTime>
  <Words>1018</Words>
  <Application>Microsoft Office PowerPoint</Application>
  <PresentationFormat>On-screen Show (4:3)</PresentationFormat>
  <Paragraphs>170</Paragraphs>
  <Slides>16</Slides>
  <Notes>10</Notes>
  <HiddenSlides>0</HiddenSlides>
  <MMClips>1</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30" baseType="lpstr">
      <vt:lpstr>ＭＳ Ｐゴシック</vt:lpstr>
      <vt:lpstr>Arial</vt:lpstr>
      <vt:lpstr>Calibri</vt:lpstr>
      <vt:lpstr>Cambria</vt:lpstr>
      <vt:lpstr>LeituraNews-Roman 2</vt:lpstr>
      <vt:lpstr>Lucida Sans Unicode</vt:lpstr>
      <vt:lpstr>Palatino</vt:lpstr>
      <vt:lpstr>Tahoma</vt:lpstr>
      <vt:lpstr>Times</vt:lpstr>
      <vt:lpstr>Times New Roman</vt:lpstr>
      <vt:lpstr>Verdana</vt:lpstr>
      <vt:lpstr>Wingdings</vt:lpstr>
      <vt:lpstr>OSU_Template_2_locked</vt:lpstr>
      <vt:lpstr>Bitmap Image</vt:lpstr>
      <vt:lpstr>PowerPoint Presentation</vt:lpstr>
      <vt:lpstr>The College of Engineering at Oregon State</vt:lpstr>
      <vt:lpstr>Engineering Majors at Oregon State University  </vt:lpstr>
      <vt:lpstr>Meet ATRIAS</vt:lpstr>
      <vt:lpstr>Which Engineers Designed ATRIAS?</vt:lpstr>
      <vt:lpstr>April 2015 Nepal Earthquake</vt:lpstr>
      <vt:lpstr>Nanowire Sensors</vt:lpstr>
      <vt:lpstr>NuScale Modular Reactors</vt:lpstr>
      <vt:lpstr>Humanitarian Engineering</vt:lpstr>
      <vt:lpstr>Why Cookstoves?</vt:lpstr>
      <vt:lpstr>Where Engineers  Work?</vt:lpstr>
      <vt:lpstr>PowerPoint Presentation</vt:lpstr>
      <vt:lpstr>Clubs on Campus!</vt:lpstr>
      <vt:lpstr>What Can You Do Now?</vt:lpstr>
      <vt:lpstr>Come see us!</vt:lpstr>
      <vt:lpstr>Engineers in Action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0</dc:title>
  <dc:creator>Gary Dulude</dc:creator>
  <cp:lastModifiedBy>Rochefort, Willie</cp:lastModifiedBy>
  <cp:revision>75</cp:revision>
  <dcterms:created xsi:type="dcterms:W3CDTF">2012-09-27T19:44:24Z</dcterms:created>
  <dcterms:modified xsi:type="dcterms:W3CDTF">2018-08-26T18:00:56Z</dcterms:modified>
</cp:coreProperties>
</file>